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61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JAS ROJAS BARBARA G" userId="10559d51-d6cd-4106-9eed-0f2666923626" providerId="ADAL" clId="{8F473782-D254-427B-81B0-72CE3D09A025}"/>
    <pc:docChg chg="delSld delMainMaster">
      <pc:chgData name="ROJAS ROJAS BARBARA G" userId="10559d51-d6cd-4106-9eed-0f2666923626" providerId="ADAL" clId="{8F473782-D254-427B-81B0-72CE3D09A025}" dt="2025-07-02T20:02:55.746" v="4" actId="47"/>
      <pc:docMkLst>
        <pc:docMk/>
      </pc:docMkLst>
      <pc:sldChg chg="del">
        <pc:chgData name="ROJAS ROJAS BARBARA G" userId="10559d51-d6cd-4106-9eed-0f2666923626" providerId="ADAL" clId="{8F473782-D254-427B-81B0-72CE3D09A025}" dt="2025-07-02T20:02:47.806" v="1" actId="47"/>
        <pc:sldMkLst>
          <pc:docMk/>
          <pc:sldMk cId="3947797975" sldId="256"/>
        </pc:sldMkLst>
      </pc:sldChg>
      <pc:sldChg chg="del">
        <pc:chgData name="ROJAS ROJAS BARBARA G" userId="10559d51-d6cd-4106-9eed-0f2666923626" providerId="ADAL" clId="{8F473782-D254-427B-81B0-72CE3D09A025}" dt="2025-07-02T20:02:54.332" v="2" actId="47"/>
        <pc:sldMkLst>
          <pc:docMk/>
          <pc:sldMk cId="3953728273" sldId="333"/>
        </pc:sldMkLst>
      </pc:sldChg>
      <pc:sldChg chg="del">
        <pc:chgData name="ROJAS ROJAS BARBARA G" userId="10559d51-d6cd-4106-9eed-0f2666923626" providerId="ADAL" clId="{8F473782-D254-427B-81B0-72CE3D09A025}" dt="2025-07-02T20:02:46.130" v="0" actId="47"/>
        <pc:sldMkLst>
          <pc:docMk/>
          <pc:sldMk cId="4233662724" sldId="600"/>
        </pc:sldMkLst>
      </pc:sldChg>
      <pc:sldChg chg="del">
        <pc:chgData name="ROJAS ROJAS BARBARA G" userId="10559d51-d6cd-4106-9eed-0f2666923626" providerId="ADAL" clId="{8F473782-D254-427B-81B0-72CE3D09A025}" dt="2025-07-02T20:02:55.130" v="3" actId="47"/>
        <pc:sldMkLst>
          <pc:docMk/>
          <pc:sldMk cId="2766231718" sldId="602"/>
        </pc:sldMkLst>
      </pc:sldChg>
      <pc:sldChg chg="del">
        <pc:chgData name="ROJAS ROJAS BARBARA G" userId="10559d51-d6cd-4106-9eed-0f2666923626" providerId="ADAL" clId="{8F473782-D254-427B-81B0-72CE3D09A025}" dt="2025-07-02T20:02:55.746" v="4" actId="47"/>
        <pc:sldMkLst>
          <pc:docMk/>
          <pc:sldMk cId="2830328548" sldId="605"/>
        </pc:sldMkLst>
      </pc:sldChg>
      <pc:sldMasterChg chg="del delSldLayout">
        <pc:chgData name="ROJAS ROJAS BARBARA G" userId="10559d51-d6cd-4106-9eed-0f2666923626" providerId="ADAL" clId="{8F473782-D254-427B-81B0-72CE3D09A025}" dt="2025-07-02T20:02:55.746" v="4" actId="47"/>
        <pc:sldMasterMkLst>
          <pc:docMk/>
          <pc:sldMasterMk cId="2618198766" sldId="2147483648"/>
        </pc:sldMasterMkLst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1345094329" sldId="2147483649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4268711768" sldId="2147483650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1772857694" sldId="2147483651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1964759529" sldId="2147483652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3399158071" sldId="2147483653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2666966353" sldId="2147483654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3823452603" sldId="2147483655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2545884266" sldId="2147483656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2430347785" sldId="2147483657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3210386951" sldId="2147483658"/>
          </pc:sldLayoutMkLst>
        </pc:sldLayoutChg>
        <pc:sldLayoutChg chg="del">
          <pc:chgData name="ROJAS ROJAS BARBARA G" userId="10559d51-d6cd-4106-9eed-0f2666923626" providerId="ADAL" clId="{8F473782-D254-427B-81B0-72CE3D09A025}" dt="2025-07-02T20:02:55.746" v="4" actId="47"/>
          <pc:sldLayoutMkLst>
            <pc:docMk/>
            <pc:sldMasterMk cId="2618198766" sldId="2147483648"/>
            <pc:sldLayoutMk cId="127125624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063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305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144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83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22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544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88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5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5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5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577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Solo el títul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660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5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894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51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75237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7143046-F2F8-4E24-B06B-E3A66D257D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CL" sz="9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CB7D2A2A-2D97-69B2-AC70-A9756C7ECB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443819"/>
              </p:ext>
            </p:extLst>
          </p:nvPr>
        </p:nvGraphicFramePr>
        <p:xfrm>
          <a:off x="457200" y="939800"/>
          <a:ext cx="11277600" cy="5693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0">
                  <a:extLst>
                    <a:ext uri="{9D8B030D-6E8A-4147-A177-3AD203B41FA5}">
                      <a16:colId xmlns:a16="http://schemas.microsoft.com/office/drawing/2014/main" val="1544216730"/>
                    </a:ext>
                  </a:extLst>
                </a:gridCol>
                <a:gridCol w="8026400">
                  <a:extLst>
                    <a:ext uri="{9D8B030D-6E8A-4147-A177-3AD203B41FA5}">
                      <a16:colId xmlns:a16="http://schemas.microsoft.com/office/drawing/2014/main" val="1282004168"/>
                    </a:ext>
                  </a:extLst>
                </a:gridCol>
              </a:tblGrid>
              <a:tr h="283633"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IDENTIFICACIÓN ESTÍMULO</a:t>
                      </a: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DESAFÍO</a:t>
                      </a:r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51224905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4200790637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188459254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 dirty="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415434698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75932497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514511679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43493301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89551322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90520612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2285800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38389678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82672080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163752411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401722980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8533872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47002401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624013829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5146010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027664265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s-CL" sz="90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s-CL" sz="900" dirty="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245938276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93174866-99CC-EA58-068C-9D6D3C4C2355}"/>
              </a:ext>
            </a:extLst>
          </p:cNvPr>
          <p:cNvSpPr txBox="1"/>
          <p:nvPr/>
        </p:nvSpPr>
        <p:spPr>
          <a:xfrm>
            <a:off x="1508760" y="483978"/>
            <a:ext cx="979551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CL" sz="2133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ANÁLISIS ESTÍMULOS SENSORIALES EN CONTEXTO ESCOLAR</a:t>
            </a:r>
          </a:p>
        </p:txBody>
      </p:sp>
    </p:spTree>
    <p:extLst>
      <p:ext uri="{BB962C8B-B14F-4D97-AF65-F5344CB8AC3E}">
        <p14:creationId xmlns:p14="http://schemas.microsoft.com/office/powerpoint/2010/main" val="3861840421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3_Tema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GEMITA ROJAS ROJAS</dc:creator>
  <cp:lastModifiedBy>BARBARA GEMITA ROJAS ROJAS</cp:lastModifiedBy>
  <cp:revision>2</cp:revision>
  <dcterms:created xsi:type="dcterms:W3CDTF">2024-12-27T13:35:25Z</dcterms:created>
  <dcterms:modified xsi:type="dcterms:W3CDTF">2025-07-02T20:02:59Z</dcterms:modified>
</cp:coreProperties>
</file>