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sldIdLst>
    <p:sldId id="260" r:id="rId2"/>
    <p:sldId id="259" r:id="rId3"/>
    <p:sldId id="271" r:id="rId4"/>
    <p:sldId id="279" r:id="rId5"/>
    <p:sldId id="327" r:id="rId6"/>
    <p:sldId id="317" r:id="rId7"/>
    <p:sldId id="328" r:id="rId8"/>
    <p:sldId id="278" r:id="rId9"/>
    <p:sldId id="329" r:id="rId10"/>
    <p:sldId id="330" r:id="rId11"/>
    <p:sldId id="337" r:id="rId12"/>
    <p:sldId id="285" r:id="rId13"/>
    <p:sldId id="331" r:id="rId14"/>
    <p:sldId id="311" r:id="rId15"/>
    <p:sldId id="332" r:id="rId16"/>
    <p:sldId id="290" r:id="rId17"/>
    <p:sldId id="333" r:id="rId18"/>
    <p:sldId id="291" r:id="rId19"/>
    <p:sldId id="334" r:id="rId20"/>
    <p:sldId id="335" r:id="rId21"/>
    <p:sldId id="293" r:id="rId22"/>
    <p:sldId id="315" r:id="rId23"/>
    <p:sldId id="336" r:id="rId24"/>
    <p:sldId id="297" r:id="rId25"/>
    <p:sldId id="338" r:id="rId26"/>
    <p:sldId id="339" r:id="rId27"/>
    <p:sldId id="340" r:id="rId28"/>
    <p:sldId id="341" r:id="rId29"/>
    <p:sldId id="342" r:id="rId30"/>
    <p:sldId id="343" r:id="rId31"/>
    <p:sldId id="344" r:id="rId32"/>
    <p:sldId id="267" r:id="rId33"/>
    <p:sldId id="274" r:id="rId34"/>
    <p:sldId id="345" r:id="rId35"/>
    <p:sldId id="275" r:id="rId36"/>
    <p:sldId id="346" r:id="rId37"/>
    <p:sldId id="270"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FFE5"/>
    <a:srgbClr val="CCFFCC"/>
    <a:srgbClr val="9CCCE4"/>
    <a:srgbClr val="AECD85"/>
    <a:srgbClr val="88BFEC"/>
    <a:srgbClr val="BFCBA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53"/>
    <p:restoredTop sz="96059" autoAdjust="0"/>
  </p:normalViewPr>
  <p:slideViewPr>
    <p:cSldViewPr snapToGrid="0">
      <p:cViewPr>
        <p:scale>
          <a:sx n="86" d="100"/>
          <a:sy n="86" d="100"/>
        </p:scale>
        <p:origin x="51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CC85D9-CF19-4F96-B798-25BCF8EDA4B4}" type="doc">
      <dgm:prSet loTypeId="urn:microsoft.com/office/officeart/2005/8/layout/target3" loCatId="relationship" qsTypeId="urn:microsoft.com/office/officeart/2005/8/quickstyle/simple1" qsCatId="simple" csTypeId="urn:microsoft.com/office/officeart/2005/8/colors/accent6_2" csCatId="accent6" phldr="1"/>
      <dgm:spPr/>
      <dgm:t>
        <a:bodyPr/>
        <a:lstStyle/>
        <a:p>
          <a:endParaRPr lang="es-ES"/>
        </a:p>
      </dgm:t>
    </dgm:pt>
    <dgm:pt modelId="{FAFB52DC-6208-4200-8137-BF39ABB46166}">
      <dgm:prSet/>
      <dgm:spPr/>
      <dgm:t>
        <a:bodyPr/>
        <a:lstStyle/>
        <a:p>
          <a:pPr rtl="0"/>
          <a:r>
            <a:rPr lang="es-ES" b="1" dirty="0"/>
            <a:t>DOMINIO 4: Ciencias Naturales</a:t>
          </a:r>
          <a:endParaRPr lang="es-ES" dirty="0"/>
        </a:p>
      </dgm:t>
    </dgm:pt>
    <dgm:pt modelId="{2A64C9A7-C53D-4C66-9407-544FFCBE3BFC}" type="parTrans" cxnId="{22134783-10D5-4CB0-AD3F-D87BA4C9099D}">
      <dgm:prSet/>
      <dgm:spPr/>
      <dgm:t>
        <a:bodyPr/>
        <a:lstStyle/>
        <a:p>
          <a:endParaRPr lang="es-ES"/>
        </a:p>
      </dgm:t>
    </dgm:pt>
    <dgm:pt modelId="{2E556F3D-0EEB-4122-A79A-23C199C1BD97}" type="sibTrans" cxnId="{22134783-10D5-4CB0-AD3F-D87BA4C9099D}">
      <dgm:prSet/>
      <dgm:spPr/>
      <dgm:t>
        <a:bodyPr/>
        <a:lstStyle/>
        <a:p>
          <a:endParaRPr lang="es-ES"/>
        </a:p>
      </dgm:t>
    </dgm:pt>
    <dgm:pt modelId="{B3EFE39A-5633-4429-A823-213628EBD4F6}">
      <dgm:prSet/>
      <dgm:spPr/>
      <dgm:t>
        <a:bodyPr/>
        <a:lstStyle/>
        <a:p>
          <a:pPr rtl="0"/>
          <a:r>
            <a:rPr lang="es-ES" b="1" dirty="0"/>
            <a:t>4.1 Contenidos relevantes de la asignatura.  </a:t>
          </a:r>
          <a:endParaRPr lang="es-ES" dirty="0"/>
        </a:p>
      </dgm:t>
    </dgm:pt>
    <dgm:pt modelId="{6F091148-46E6-43E7-9543-8BD6220E8F7D}" type="parTrans" cxnId="{2089EB70-FD9C-4457-B20E-94FE71B4B9C3}">
      <dgm:prSet/>
      <dgm:spPr/>
      <dgm:t>
        <a:bodyPr/>
        <a:lstStyle/>
        <a:p>
          <a:endParaRPr lang="es-ES"/>
        </a:p>
      </dgm:t>
    </dgm:pt>
    <dgm:pt modelId="{23B281B7-B151-4405-8C44-D95FA6DDA683}" type="sibTrans" cxnId="{2089EB70-FD9C-4457-B20E-94FE71B4B9C3}">
      <dgm:prSet/>
      <dgm:spPr/>
      <dgm:t>
        <a:bodyPr/>
        <a:lstStyle/>
        <a:p>
          <a:endParaRPr lang="es-ES"/>
        </a:p>
      </dgm:t>
    </dgm:pt>
    <dgm:pt modelId="{D388DE26-3F04-4773-B997-D0C226027CDE}">
      <dgm:prSet/>
      <dgm:spPr/>
      <dgm:t>
        <a:bodyPr/>
        <a:lstStyle/>
        <a:p>
          <a:pPr rtl="0"/>
          <a:r>
            <a:rPr lang="es-ES" b="1" dirty="0"/>
            <a:t>4.2 Enseñanza-Aprendizaje en la asignatura</a:t>
          </a:r>
          <a:endParaRPr lang="es-ES" dirty="0"/>
        </a:p>
      </dgm:t>
    </dgm:pt>
    <dgm:pt modelId="{2D60CE5F-BE4D-4477-A82D-DBA2790FFEDC}" type="parTrans" cxnId="{E064D814-FE40-4587-9199-FB6453FABEDE}">
      <dgm:prSet/>
      <dgm:spPr/>
      <dgm:t>
        <a:bodyPr/>
        <a:lstStyle/>
        <a:p>
          <a:endParaRPr lang="es-ES"/>
        </a:p>
      </dgm:t>
    </dgm:pt>
    <dgm:pt modelId="{389EB35C-19DE-4FC7-BB88-743CA6EA0A5B}" type="sibTrans" cxnId="{E064D814-FE40-4587-9199-FB6453FABEDE}">
      <dgm:prSet/>
      <dgm:spPr/>
      <dgm:t>
        <a:bodyPr/>
        <a:lstStyle/>
        <a:p>
          <a:endParaRPr lang="es-ES"/>
        </a:p>
      </dgm:t>
    </dgm:pt>
    <dgm:pt modelId="{1F0A64B1-EC5F-4657-A1B6-CAB8675F6A5C}">
      <dgm:prSet/>
      <dgm:spPr/>
      <dgm:t>
        <a:bodyPr/>
        <a:lstStyle/>
        <a:p>
          <a:pPr rtl="0"/>
          <a:r>
            <a:rPr lang="es-ES" b="1" dirty="0"/>
            <a:t> </a:t>
          </a:r>
          <a:endParaRPr lang="es-ES" dirty="0"/>
        </a:p>
      </dgm:t>
    </dgm:pt>
    <dgm:pt modelId="{2BF3ACCE-6176-4B5B-BAD7-6CCDB1981285}" type="parTrans" cxnId="{E5B5F00E-7AC0-4CB0-A07D-276503344A38}">
      <dgm:prSet/>
      <dgm:spPr/>
      <dgm:t>
        <a:bodyPr/>
        <a:lstStyle/>
        <a:p>
          <a:endParaRPr lang="es-ES"/>
        </a:p>
      </dgm:t>
    </dgm:pt>
    <dgm:pt modelId="{42F494E4-1639-4600-AE72-182317395E2C}" type="sibTrans" cxnId="{E5B5F00E-7AC0-4CB0-A07D-276503344A38}">
      <dgm:prSet/>
      <dgm:spPr/>
      <dgm:t>
        <a:bodyPr/>
        <a:lstStyle/>
        <a:p>
          <a:endParaRPr lang="es-ES"/>
        </a:p>
      </dgm:t>
    </dgm:pt>
    <dgm:pt modelId="{F8E1B8AD-E3E5-46E8-A621-39865CA5BD8F}">
      <dgm:prSet/>
      <dgm:spPr/>
      <dgm:t>
        <a:bodyPr/>
        <a:lstStyle/>
        <a:p>
          <a:pPr rtl="0"/>
          <a:endParaRPr lang="es-ES" dirty="0"/>
        </a:p>
      </dgm:t>
    </dgm:pt>
    <dgm:pt modelId="{4601B1CF-56E9-4C60-8F7C-31D2EA144BCF}" type="sibTrans" cxnId="{2E937A73-E583-4416-BA9A-D9BECB58B7A4}">
      <dgm:prSet/>
      <dgm:spPr/>
      <dgm:t>
        <a:bodyPr/>
        <a:lstStyle/>
        <a:p>
          <a:endParaRPr lang="es-ES"/>
        </a:p>
      </dgm:t>
    </dgm:pt>
    <dgm:pt modelId="{D7E7B066-2B35-4E28-98C6-24E2ED38F750}" type="parTrans" cxnId="{2E937A73-E583-4416-BA9A-D9BECB58B7A4}">
      <dgm:prSet/>
      <dgm:spPr/>
      <dgm:t>
        <a:bodyPr/>
        <a:lstStyle/>
        <a:p>
          <a:endParaRPr lang="es-ES"/>
        </a:p>
      </dgm:t>
    </dgm:pt>
    <dgm:pt modelId="{919A18DF-3085-4658-B308-6E622F598CDC}" type="pres">
      <dgm:prSet presAssocID="{7ECC85D9-CF19-4F96-B798-25BCF8EDA4B4}" presName="Name0" presStyleCnt="0">
        <dgm:presLayoutVars>
          <dgm:chMax val="7"/>
          <dgm:dir/>
          <dgm:animLvl val="lvl"/>
          <dgm:resizeHandles val="exact"/>
        </dgm:presLayoutVars>
      </dgm:prSet>
      <dgm:spPr/>
    </dgm:pt>
    <dgm:pt modelId="{2652E3CF-8264-4B31-BAE7-CD3E365CC5E2}" type="pres">
      <dgm:prSet presAssocID="{F8E1B8AD-E3E5-46E8-A621-39865CA5BD8F}" presName="circle1" presStyleLbl="node1" presStyleIdx="0" presStyleCnt="5"/>
      <dgm:spPr/>
    </dgm:pt>
    <dgm:pt modelId="{51CCDD0C-11A7-4A3E-8C1F-C0BF5B1EF7CD}" type="pres">
      <dgm:prSet presAssocID="{F8E1B8AD-E3E5-46E8-A621-39865CA5BD8F}" presName="space" presStyleCnt="0"/>
      <dgm:spPr/>
    </dgm:pt>
    <dgm:pt modelId="{64452C78-B9DC-42D4-B943-2514367F398A}" type="pres">
      <dgm:prSet presAssocID="{F8E1B8AD-E3E5-46E8-A621-39865CA5BD8F}" presName="rect1" presStyleLbl="alignAcc1" presStyleIdx="0" presStyleCnt="5"/>
      <dgm:spPr/>
    </dgm:pt>
    <dgm:pt modelId="{E51FFF2F-6C45-4454-9160-79A29517BAD3}" type="pres">
      <dgm:prSet presAssocID="{FAFB52DC-6208-4200-8137-BF39ABB46166}" presName="vertSpace2" presStyleLbl="node1" presStyleIdx="0" presStyleCnt="5"/>
      <dgm:spPr/>
    </dgm:pt>
    <dgm:pt modelId="{30F2AED0-31AD-455C-8CAB-22C50EDBD20B}" type="pres">
      <dgm:prSet presAssocID="{FAFB52DC-6208-4200-8137-BF39ABB46166}" presName="circle2" presStyleLbl="node1" presStyleIdx="1" presStyleCnt="5"/>
      <dgm:spPr/>
    </dgm:pt>
    <dgm:pt modelId="{3067783C-D067-4DC7-B98E-E4DED52DCEE0}" type="pres">
      <dgm:prSet presAssocID="{FAFB52DC-6208-4200-8137-BF39ABB46166}" presName="rect2" presStyleLbl="alignAcc1" presStyleIdx="1" presStyleCnt="5"/>
      <dgm:spPr/>
    </dgm:pt>
    <dgm:pt modelId="{8395DDA8-8B28-4BDC-ADD0-3E112FC0C115}" type="pres">
      <dgm:prSet presAssocID="{B3EFE39A-5633-4429-A823-213628EBD4F6}" presName="vertSpace3" presStyleLbl="node1" presStyleIdx="1" presStyleCnt="5"/>
      <dgm:spPr/>
    </dgm:pt>
    <dgm:pt modelId="{E19B863C-883A-43C2-BBE1-24FE61D9E520}" type="pres">
      <dgm:prSet presAssocID="{B3EFE39A-5633-4429-A823-213628EBD4F6}" presName="circle3" presStyleLbl="node1" presStyleIdx="2" presStyleCnt="5"/>
      <dgm:spPr/>
    </dgm:pt>
    <dgm:pt modelId="{444B9DCF-163F-4593-8E73-E4EC0472866E}" type="pres">
      <dgm:prSet presAssocID="{B3EFE39A-5633-4429-A823-213628EBD4F6}" presName="rect3" presStyleLbl="alignAcc1" presStyleIdx="2" presStyleCnt="5"/>
      <dgm:spPr/>
    </dgm:pt>
    <dgm:pt modelId="{5B05C8FD-11F9-417C-9941-A402A04DE175}" type="pres">
      <dgm:prSet presAssocID="{D388DE26-3F04-4773-B997-D0C226027CDE}" presName="vertSpace4" presStyleLbl="node1" presStyleIdx="2" presStyleCnt="5"/>
      <dgm:spPr/>
    </dgm:pt>
    <dgm:pt modelId="{12C3E717-6426-497D-B456-4C774C354141}" type="pres">
      <dgm:prSet presAssocID="{D388DE26-3F04-4773-B997-D0C226027CDE}" presName="circle4" presStyleLbl="node1" presStyleIdx="3" presStyleCnt="5"/>
      <dgm:spPr/>
    </dgm:pt>
    <dgm:pt modelId="{8710D979-3693-4168-9678-0BD52C476278}" type="pres">
      <dgm:prSet presAssocID="{D388DE26-3F04-4773-B997-D0C226027CDE}" presName="rect4" presStyleLbl="alignAcc1" presStyleIdx="3" presStyleCnt="5"/>
      <dgm:spPr/>
    </dgm:pt>
    <dgm:pt modelId="{3852BBE4-F4E7-42B9-8EC4-3C8B7C091DE1}" type="pres">
      <dgm:prSet presAssocID="{1F0A64B1-EC5F-4657-A1B6-CAB8675F6A5C}" presName="vertSpace5" presStyleLbl="node1" presStyleIdx="3" presStyleCnt="5"/>
      <dgm:spPr/>
    </dgm:pt>
    <dgm:pt modelId="{C9173D45-99EF-4266-A9E6-FC426666C4AA}" type="pres">
      <dgm:prSet presAssocID="{1F0A64B1-EC5F-4657-A1B6-CAB8675F6A5C}" presName="circle5" presStyleLbl="node1" presStyleIdx="4" presStyleCnt="5"/>
      <dgm:spPr/>
    </dgm:pt>
    <dgm:pt modelId="{C4C80720-FFC1-4B4E-9591-C48F69258F94}" type="pres">
      <dgm:prSet presAssocID="{1F0A64B1-EC5F-4657-A1B6-CAB8675F6A5C}" presName="rect5" presStyleLbl="alignAcc1" presStyleIdx="4" presStyleCnt="5"/>
      <dgm:spPr/>
    </dgm:pt>
    <dgm:pt modelId="{1115E84C-465A-4588-B1B4-1CB739D4F2FB}" type="pres">
      <dgm:prSet presAssocID="{F8E1B8AD-E3E5-46E8-A621-39865CA5BD8F}" presName="rect1ParTxNoCh" presStyleLbl="alignAcc1" presStyleIdx="4" presStyleCnt="5">
        <dgm:presLayoutVars>
          <dgm:chMax val="1"/>
          <dgm:bulletEnabled val="1"/>
        </dgm:presLayoutVars>
      </dgm:prSet>
      <dgm:spPr/>
    </dgm:pt>
    <dgm:pt modelId="{184B4C97-19BE-4D19-98CF-B230380B3DCD}" type="pres">
      <dgm:prSet presAssocID="{FAFB52DC-6208-4200-8137-BF39ABB46166}" presName="rect2ParTxNoCh" presStyleLbl="alignAcc1" presStyleIdx="4" presStyleCnt="5">
        <dgm:presLayoutVars>
          <dgm:chMax val="1"/>
          <dgm:bulletEnabled val="1"/>
        </dgm:presLayoutVars>
      </dgm:prSet>
      <dgm:spPr/>
    </dgm:pt>
    <dgm:pt modelId="{7A7AE0CB-6694-40F5-B752-57DF15E26EE5}" type="pres">
      <dgm:prSet presAssocID="{B3EFE39A-5633-4429-A823-213628EBD4F6}" presName="rect3ParTxNoCh" presStyleLbl="alignAcc1" presStyleIdx="4" presStyleCnt="5">
        <dgm:presLayoutVars>
          <dgm:chMax val="1"/>
          <dgm:bulletEnabled val="1"/>
        </dgm:presLayoutVars>
      </dgm:prSet>
      <dgm:spPr/>
    </dgm:pt>
    <dgm:pt modelId="{65CAD863-F4D8-4615-BBAB-2BF9E379AC1B}" type="pres">
      <dgm:prSet presAssocID="{D388DE26-3F04-4773-B997-D0C226027CDE}" presName="rect4ParTxNoCh" presStyleLbl="alignAcc1" presStyleIdx="4" presStyleCnt="5">
        <dgm:presLayoutVars>
          <dgm:chMax val="1"/>
          <dgm:bulletEnabled val="1"/>
        </dgm:presLayoutVars>
      </dgm:prSet>
      <dgm:spPr/>
    </dgm:pt>
    <dgm:pt modelId="{FB0B0FFC-7275-4050-B1FA-3A29F16B38F7}" type="pres">
      <dgm:prSet presAssocID="{1F0A64B1-EC5F-4657-A1B6-CAB8675F6A5C}" presName="rect5ParTxNoCh" presStyleLbl="alignAcc1" presStyleIdx="4" presStyleCnt="5">
        <dgm:presLayoutVars>
          <dgm:chMax val="1"/>
          <dgm:bulletEnabled val="1"/>
        </dgm:presLayoutVars>
      </dgm:prSet>
      <dgm:spPr/>
    </dgm:pt>
  </dgm:ptLst>
  <dgm:cxnLst>
    <dgm:cxn modelId="{E5B5F00E-7AC0-4CB0-A07D-276503344A38}" srcId="{7ECC85D9-CF19-4F96-B798-25BCF8EDA4B4}" destId="{1F0A64B1-EC5F-4657-A1B6-CAB8675F6A5C}" srcOrd="4" destOrd="0" parTransId="{2BF3ACCE-6176-4B5B-BAD7-6CCDB1981285}" sibTransId="{42F494E4-1639-4600-AE72-182317395E2C}"/>
    <dgm:cxn modelId="{E064D814-FE40-4587-9199-FB6453FABEDE}" srcId="{7ECC85D9-CF19-4F96-B798-25BCF8EDA4B4}" destId="{D388DE26-3F04-4773-B997-D0C226027CDE}" srcOrd="3" destOrd="0" parTransId="{2D60CE5F-BE4D-4477-A82D-DBA2790FFEDC}" sibTransId="{389EB35C-19DE-4FC7-BB88-743CA6EA0A5B}"/>
    <dgm:cxn modelId="{32F7871F-A589-416B-B5AE-04A3A2D71329}" type="presOf" srcId="{1F0A64B1-EC5F-4657-A1B6-CAB8675F6A5C}" destId="{FB0B0FFC-7275-4050-B1FA-3A29F16B38F7}" srcOrd="1" destOrd="0" presId="urn:microsoft.com/office/officeart/2005/8/layout/target3"/>
    <dgm:cxn modelId="{2089EB70-FD9C-4457-B20E-94FE71B4B9C3}" srcId="{7ECC85D9-CF19-4F96-B798-25BCF8EDA4B4}" destId="{B3EFE39A-5633-4429-A823-213628EBD4F6}" srcOrd="2" destOrd="0" parTransId="{6F091148-46E6-43E7-9543-8BD6220E8F7D}" sibTransId="{23B281B7-B151-4405-8C44-D95FA6DDA683}"/>
    <dgm:cxn modelId="{2E937A73-E583-4416-BA9A-D9BECB58B7A4}" srcId="{7ECC85D9-CF19-4F96-B798-25BCF8EDA4B4}" destId="{F8E1B8AD-E3E5-46E8-A621-39865CA5BD8F}" srcOrd="0" destOrd="0" parTransId="{D7E7B066-2B35-4E28-98C6-24E2ED38F750}" sibTransId="{4601B1CF-56E9-4C60-8F7C-31D2EA144BCF}"/>
    <dgm:cxn modelId="{AF84ED81-4607-443B-A255-9A1A22B7A468}" type="presOf" srcId="{1F0A64B1-EC5F-4657-A1B6-CAB8675F6A5C}" destId="{C4C80720-FFC1-4B4E-9591-C48F69258F94}" srcOrd="0" destOrd="0" presId="urn:microsoft.com/office/officeart/2005/8/layout/target3"/>
    <dgm:cxn modelId="{AA770F83-D393-46BA-88F0-D8FA0D5EC4ED}" type="presOf" srcId="{F8E1B8AD-E3E5-46E8-A621-39865CA5BD8F}" destId="{1115E84C-465A-4588-B1B4-1CB739D4F2FB}" srcOrd="1" destOrd="0" presId="urn:microsoft.com/office/officeart/2005/8/layout/target3"/>
    <dgm:cxn modelId="{22134783-10D5-4CB0-AD3F-D87BA4C9099D}" srcId="{7ECC85D9-CF19-4F96-B798-25BCF8EDA4B4}" destId="{FAFB52DC-6208-4200-8137-BF39ABB46166}" srcOrd="1" destOrd="0" parTransId="{2A64C9A7-C53D-4C66-9407-544FFCBE3BFC}" sibTransId="{2E556F3D-0EEB-4122-A79A-23C199C1BD97}"/>
    <dgm:cxn modelId="{AEAA1684-54FB-4C12-90D1-ECEB1643A4D3}" type="presOf" srcId="{FAFB52DC-6208-4200-8137-BF39ABB46166}" destId="{3067783C-D067-4DC7-B98E-E4DED52DCEE0}" srcOrd="0" destOrd="0" presId="urn:microsoft.com/office/officeart/2005/8/layout/target3"/>
    <dgm:cxn modelId="{3F6BF18F-76A4-4C32-BCED-C79AFCCFCFEC}" type="presOf" srcId="{B3EFE39A-5633-4429-A823-213628EBD4F6}" destId="{444B9DCF-163F-4593-8E73-E4EC0472866E}" srcOrd="0" destOrd="0" presId="urn:microsoft.com/office/officeart/2005/8/layout/target3"/>
    <dgm:cxn modelId="{6C4CC695-744E-4D5A-BB57-7AE9345A0AAE}" type="presOf" srcId="{7ECC85D9-CF19-4F96-B798-25BCF8EDA4B4}" destId="{919A18DF-3085-4658-B308-6E622F598CDC}" srcOrd="0" destOrd="0" presId="urn:microsoft.com/office/officeart/2005/8/layout/target3"/>
    <dgm:cxn modelId="{308E5FA4-6FEE-4FA0-B247-637559EEEBC1}" type="presOf" srcId="{FAFB52DC-6208-4200-8137-BF39ABB46166}" destId="{184B4C97-19BE-4D19-98CF-B230380B3DCD}" srcOrd="1" destOrd="0" presId="urn:microsoft.com/office/officeart/2005/8/layout/target3"/>
    <dgm:cxn modelId="{011827A8-62E1-4E35-B71F-F8D091412C7C}" type="presOf" srcId="{B3EFE39A-5633-4429-A823-213628EBD4F6}" destId="{7A7AE0CB-6694-40F5-B752-57DF15E26EE5}" srcOrd="1" destOrd="0" presId="urn:microsoft.com/office/officeart/2005/8/layout/target3"/>
    <dgm:cxn modelId="{21317EBA-2751-4E4F-86A2-0CF7FAF13E8B}" type="presOf" srcId="{D388DE26-3F04-4773-B997-D0C226027CDE}" destId="{65CAD863-F4D8-4615-BBAB-2BF9E379AC1B}" srcOrd="1" destOrd="0" presId="urn:microsoft.com/office/officeart/2005/8/layout/target3"/>
    <dgm:cxn modelId="{A055CFCD-6D0F-447A-B070-8380A71A9485}" type="presOf" srcId="{D388DE26-3F04-4773-B997-D0C226027CDE}" destId="{8710D979-3693-4168-9678-0BD52C476278}" srcOrd="0" destOrd="0" presId="urn:microsoft.com/office/officeart/2005/8/layout/target3"/>
    <dgm:cxn modelId="{C48B30D6-449A-4EC1-B722-C886758AE817}" type="presOf" srcId="{F8E1B8AD-E3E5-46E8-A621-39865CA5BD8F}" destId="{64452C78-B9DC-42D4-B943-2514367F398A}" srcOrd="0" destOrd="0" presId="urn:microsoft.com/office/officeart/2005/8/layout/target3"/>
    <dgm:cxn modelId="{C77108F6-AABA-4684-9DC0-D10984C56D7B}" type="presParOf" srcId="{919A18DF-3085-4658-B308-6E622F598CDC}" destId="{2652E3CF-8264-4B31-BAE7-CD3E365CC5E2}" srcOrd="0" destOrd="0" presId="urn:microsoft.com/office/officeart/2005/8/layout/target3"/>
    <dgm:cxn modelId="{D34A8378-F480-4AE5-987E-E0402FF84E3C}" type="presParOf" srcId="{919A18DF-3085-4658-B308-6E622F598CDC}" destId="{51CCDD0C-11A7-4A3E-8C1F-C0BF5B1EF7CD}" srcOrd="1" destOrd="0" presId="urn:microsoft.com/office/officeart/2005/8/layout/target3"/>
    <dgm:cxn modelId="{4B8CA2D1-4DEC-4FBE-BFD5-6531EEDE29F1}" type="presParOf" srcId="{919A18DF-3085-4658-B308-6E622F598CDC}" destId="{64452C78-B9DC-42D4-B943-2514367F398A}" srcOrd="2" destOrd="0" presId="urn:microsoft.com/office/officeart/2005/8/layout/target3"/>
    <dgm:cxn modelId="{CE6A350D-6C61-4D40-BAFD-BE22182D606C}" type="presParOf" srcId="{919A18DF-3085-4658-B308-6E622F598CDC}" destId="{E51FFF2F-6C45-4454-9160-79A29517BAD3}" srcOrd="3" destOrd="0" presId="urn:microsoft.com/office/officeart/2005/8/layout/target3"/>
    <dgm:cxn modelId="{947CBCE2-EEAC-4FA1-853E-C9C5380142F9}" type="presParOf" srcId="{919A18DF-3085-4658-B308-6E622F598CDC}" destId="{30F2AED0-31AD-455C-8CAB-22C50EDBD20B}" srcOrd="4" destOrd="0" presId="urn:microsoft.com/office/officeart/2005/8/layout/target3"/>
    <dgm:cxn modelId="{AD0A1FCD-4A8C-4C69-9119-8342E073D42F}" type="presParOf" srcId="{919A18DF-3085-4658-B308-6E622F598CDC}" destId="{3067783C-D067-4DC7-B98E-E4DED52DCEE0}" srcOrd="5" destOrd="0" presId="urn:microsoft.com/office/officeart/2005/8/layout/target3"/>
    <dgm:cxn modelId="{2BB61DE6-AF3C-4AEE-9CB0-BDCDBFAE2F1E}" type="presParOf" srcId="{919A18DF-3085-4658-B308-6E622F598CDC}" destId="{8395DDA8-8B28-4BDC-ADD0-3E112FC0C115}" srcOrd="6" destOrd="0" presId="urn:microsoft.com/office/officeart/2005/8/layout/target3"/>
    <dgm:cxn modelId="{7149C444-4302-4A08-AE13-234B94839FA5}" type="presParOf" srcId="{919A18DF-3085-4658-B308-6E622F598CDC}" destId="{E19B863C-883A-43C2-BBE1-24FE61D9E520}" srcOrd="7" destOrd="0" presId="urn:microsoft.com/office/officeart/2005/8/layout/target3"/>
    <dgm:cxn modelId="{61020D15-82C0-4524-8F78-4A35A703FF59}" type="presParOf" srcId="{919A18DF-3085-4658-B308-6E622F598CDC}" destId="{444B9DCF-163F-4593-8E73-E4EC0472866E}" srcOrd="8" destOrd="0" presId="urn:microsoft.com/office/officeart/2005/8/layout/target3"/>
    <dgm:cxn modelId="{F96D2D3B-7D31-49FC-8172-4A7CC864882D}" type="presParOf" srcId="{919A18DF-3085-4658-B308-6E622F598CDC}" destId="{5B05C8FD-11F9-417C-9941-A402A04DE175}" srcOrd="9" destOrd="0" presId="urn:microsoft.com/office/officeart/2005/8/layout/target3"/>
    <dgm:cxn modelId="{20871852-3DDC-4429-A4B6-CF47859F68BC}" type="presParOf" srcId="{919A18DF-3085-4658-B308-6E622F598CDC}" destId="{12C3E717-6426-497D-B456-4C774C354141}" srcOrd="10" destOrd="0" presId="urn:microsoft.com/office/officeart/2005/8/layout/target3"/>
    <dgm:cxn modelId="{FE668533-4FFD-4922-8C62-B0DEAE27501E}" type="presParOf" srcId="{919A18DF-3085-4658-B308-6E622F598CDC}" destId="{8710D979-3693-4168-9678-0BD52C476278}" srcOrd="11" destOrd="0" presId="urn:microsoft.com/office/officeart/2005/8/layout/target3"/>
    <dgm:cxn modelId="{81FF6B74-79D3-4E28-9A0C-8DE3755231AC}" type="presParOf" srcId="{919A18DF-3085-4658-B308-6E622F598CDC}" destId="{3852BBE4-F4E7-42B9-8EC4-3C8B7C091DE1}" srcOrd="12" destOrd="0" presId="urn:microsoft.com/office/officeart/2005/8/layout/target3"/>
    <dgm:cxn modelId="{72943D0C-B2CC-471F-AAC1-C0467E439666}" type="presParOf" srcId="{919A18DF-3085-4658-B308-6E622F598CDC}" destId="{C9173D45-99EF-4266-A9E6-FC426666C4AA}" srcOrd="13" destOrd="0" presId="urn:microsoft.com/office/officeart/2005/8/layout/target3"/>
    <dgm:cxn modelId="{DFA18020-73BA-4824-A078-58A0EF75564D}" type="presParOf" srcId="{919A18DF-3085-4658-B308-6E622F598CDC}" destId="{C4C80720-FFC1-4B4E-9591-C48F69258F94}" srcOrd="14" destOrd="0" presId="urn:microsoft.com/office/officeart/2005/8/layout/target3"/>
    <dgm:cxn modelId="{AED3ACE2-63D0-4CA6-9FCC-A74DC51C08C0}" type="presParOf" srcId="{919A18DF-3085-4658-B308-6E622F598CDC}" destId="{1115E84C-465A-4588-B1B4-1CB739D4F2FB}" srcOrd="15" destOrd="0" presId="urn:microsoft.com/office/officeart/2005/8/layout/target3"/>
    <dgm:cxn modelId="{AB23C4E4-B727-4624-A9B6-C533D7C6A29A}" type="presParOf" srcId="{919A18DF-3085-4658-B308-6E622F598CDC}" destId="{184B4C97-19BE-4D19-98CF-B230380B3DCD}" srcOrd="16" destOrd="0" presId="urn:microsoft.com/office/officeart/2005/8/layout/target3"/>
    <dgm:cxn modelId="{8645033F-D646-4F15-917B-7DA835BAD6F2}" type="presParOf" srcId="{919A18DF-3085-4658-B308-6E622F598CDC}" destId="{7A7AE0CB-6694-40F5-B752-57DF15E26EE5}" srcOrd="17" destOrd="0" presId="urn:microsoft.com/office/officeart/2005/8/layout/target3"/>
    <dgm:cxn modelId="{05E6C019-3217-4040-B135-3E843F78FFE0}" type="presParOf" srcId="{919A18DF-3085-4658-B308-6E622F598CDC}" destId="{65CAD863-F4D8-4615-BBAB-2BF9E379AC1B}" srcOrd="18" destOrd="0" presId="urn:microsoft.com/office/officeart/2005/8/layout/target3"/>
    <dgm:cxn modelId="{8D0DC631-1F21-496B-AE0E-724707D60DA3}" type="presParOf" srcId="{919A18DF-3085-4658-B308-6E622F598CDC}" destId="{FB0B0FFC-7275-4050-B1FA-3A29F16B38F7}" srcOrd="19"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52E3CF-8264-4B31-BAE7-CD3E365CC5E2}">
      <dsp:nvSpPr>
        <dsp:cNvPr id="0" name=""/>
        <dsp:cNvSpPr/>
      </dsp:nvSpPr>
      <dsp:spPr>
        <a:xfrm>
          <a:off x="0" y="342504"/>
          <a:ext cx="4641494" cy="4641494"/>
        </a:xfrm>
        <a:prstGeom prst="pie">
          <a:avLst>
            <a:gd name="adj1" fmla="val 5400000"/>
            <a:gd name="adj2" fmla="val 1620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4452C78-B9DC-42D4-B943-2514367F398A}">
      <dsp:nvSpPr>
        <dsp:cNvPr id="0" name=""/>
        <dsp:cNvSpPr/>
      </dsp:nvSpPr>
      <dsp:spPr>
        <a:xfrm>
          <a:off x="2320747" y="342504"/>
          <a:ext cx="5415076" cy="4641494"/>
        </a:xfrm>
        <a:prstGeom prst="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rtl="0">
            <a:lnSpc>
              <a:spcPct val="90000"/>
            </a:lnSpc>
            <a:spcBef>
              <a:spcPct val="0"/>
            </a:spcBef>
            <a:spcAft>
              <a:spcPct val="35000"/>
            </a:spcAft>
            <a:buNone/>
          </a:pPr>
          <a:endParaRPr lang="es-ES" sz="2300" kern="1200" dirty="0"/>
        </a:p>
      </dsp:txBody>
      <dsp:txXfrm>
        <a:off x="2320747" y="342504"/>
        <a:ext cx="5415076" cy="742639"/>
      </dsp:txXfrm>
    </dsp:sp>
    <dsp:sp modelId="{30F2AED0-31AD-455C-8CAB-22C50EDBD20B}">
      <dsp:nvSpPr>
        <dsp:cNvPr id="0" name=""/>
        <dsp:cNvSpPr/>
      </dsp:nvSpPr>
      <dsp:spPr>
        <a:xfrm>
          <a:off x="487356" y="1085143"/>
          <a:ext cx="3666780" cy="3666780"/>
        </a:xfrm>
        <a:prstGeom prst="pie">
          <a:avLst>
            <a:gd name="adj1" fmla="val 5400000"/>
            <a:gd name="adj2" fmla="val 1620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067783C-D067-4DC7-B98E-E4DED52DCEE0}">
      <dsp:nvSpPr>
        <dsp:cNvPr id="0" name=""/>
        <dsp:cNvSpPr/>
      </dsp:nvSpPr>
      <dsp:spPr>
        <a:xfrm>
          <a:off x="2320747" y="1085143"/>
          <a:ext cx="5415076" cy="3666780"/>
        </a:xfrm>
        <a:prstGeom prst="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rtl="0">
            <a:lnSpc>
              <a:spcPct val="90000"/>
            </a:lnSpc>
            <a:spcBef>
              <a:spcPct val="0"/>
            </a:spcBef>
            <a:spcAft>
              <a:spcPct val="35000"/>
            </a:spcAft>
            <a:buNone/>
          </a:pPr>
          <a:r>
            <a:rPr lang="es-ES" sz="2300" b="1" kern="1200" dirty="0"/>
            <a:t>DOMINIO 4: Ciencias Naturales</a:t>
          </a:r>
          <a:endParaRPr lang="es-ES" sz="2300" kern="1200" dirty="0"/>
        </a:p>
      </dsp:txBody>
      <dsp:txXfrm>
        <a:off x="2320747" y="1085143"/>
        <a:ext cx="5415076" cy="742639"/>
      </dsp:txXfrm>
    </dsp:sp>
    <dsp:sp modelId="{E19B863C-883A-43C2-BBE1-24FE61D9E520}">
      <dsp:nvSpPr>
        <dsp:cNvPr id="0" name=""/>
        <dsp:cNvSpPr/>
      </dsp:nvSpPr>
      <dsp:spPr>
        <a:xfrm>
          <a:off x="974713" y="1827783"/>
          <a:ext cx="2692066" cy="2692066"/>
        </a:xfrm>
        <a:prstGeom prst="pie">
          <a:avLst>
            <a:gd name="adj1" fmla="val 5400000"/>
            <a:gd name="adj2" fmla="val 1620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44B9DCF-163F-4593-8E73-E4EC0472866E}">
      <dsp:nvSpPr>
        <dsp:cNvPr id="0" name=""/>
        <dsp:cNvSpPr/>
      </dsp:nvSpPr>
      <dsp:spPr>
        <a:xfrm>
          <a:off x="2320747" y="1827783"/>
          <a:ext cx="5415076" cy="2692066"/>
        </a:xfrm>
        <a:prstGeom prst="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rtl="0">
            <a:lnSpc>
              <a:spcPct val="90000"/>
            </a:lnSpc>
            <a:spcBef>
              <a:spcPct val="0"/>
            </a:spcBef>
            <a:spcAft>
              <a:spcPct val="35000"/>
            </a:spcAft>
            <a:buNone/>
          </a:pPr>
          <a:r>
            <a:rPr lang="es-ES" sz="2300" b="1" kern="1200" dirty="0"/>
            <a:t>4.1 Contenidos relevantes de la asignatura.  </a:t>
          </a:r>
          <a:endParaRPr lang="es-ES" sz="2300" kern="1200" dirty="0"/>
        </a:p>
      </dsp:txBody>
      <dsp:txXfrm>
        <a:off x="2320747" y="1827783"/>
        <a:ext cx="5415076" cy="742639"/>
      </dsp:txXfrm>
    </dsp:sp>
    <dsp:sp modelId="{12C3E717-6426-497D-B456-4C774C354141}">
      <dsp:nvSpPr>
        <dsp:cNvPr id="0" name=""/>
        <dsp:cNvSpPr/>
      </dsp:nvSpPr>
      <dsp:spPr>
        <a:xfrm>
          <a:off x="1462070" y="2570422"/>
          <a:ext cx="1717352" cy="1717352"/>
        </a:xfrm>
        <a:prstGeom prst="pie">
          <a:avLst>
            <a:gd name="adj1" fmla="val 5400000"/>
            <a:gd name="adj2" fmla="val 1620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710D979-3693-4168-9678-0BD52C476278}">
      <dsp:nvSpPr>
        <dsp:cNvPr id="0" name=""/>
        <dsp:cNvSpPr/>
      </dsp:nvSpPr>
      <dsp:spPr>
        <a:xfrm>
          <a:off x="2320747" y="2570422"/>
          <a:ext cx="5415076" cy="1717352"/>
        </a:xfrm>
        <a:prstGeom prst="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rtl="0">
            <a:lnSpc>
              <a:spcPct val="90000"/>
            </a:lnSpc>
            <a:spcBef>
              <a:spcPct val="0"/>
            </a:spcBef>
            <a:spcAft>
              <a:spcPct val="35000"/>
            </a:spcAft>
            <a:buNone/>
          </a:pPr>
          <a:r>
            <a:rPr lang="es-ES" sz="2300" b="1" kern="1200" dirty="0"/>
            <a:t>4.2 Enseñanza-Aprendizaje en la asignatura</a:t>
          </a:r>
          <a:endParaRPr lang="es-ES" sz="2300" kern="1200" dirty="0"/>
        </a:p>
      </dsp:txBody>
      <dsp:txXfrm>
        <a:off x="2320747" y="2570422"/>
        <a:ext cx="5415076" cy="742639"/>
      </dsp:txXfrm>
    </dsp:sp>
    <dsp:sp modelId="{C9173D45-99EF-4266-A9E6-FC426666C4AA}">
      <dsp:nvSpPr>
        <dsp:cNvPr id="0" name=""/>
        <dsp:cNvSpPr/>
      </dsp:nvSpPr>
      <dsp:spPr>
        <a:xfrm>
          <a:off x="1949427" y="3313061"/>
          <a:ext cx="742639" cy="742639"/>
        </a:xfrm>
        <a:prstGeom prst="pie">
          <a:avLst>
            <a:gd name="adj1" fmla="val 5400000"/>
            <a:gd name="adj2" fmla="val 1620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4C80720-FFC1-4B4E-9591-C48F69258F94}">
      <dsp:nvSpPr>
        <dsp:cNvPr id="0" name=""/>
        <dsp:cNvSpPr/>
      </dsp:nvSpPr>
      <dsp:spPr>
        <a:xfrm>
          <a:off x="2320747" y="3313061"/>
          <a:ext cx="5415076" cy="742639"/>
        </a:xfrm>
        <a:prstGeom prst="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rtl="0">
            <a:lnSpc>
              <a:spcPct val="90000"/>
            </a:lnSpc>
            <a:spcBef>
              <a:spcPct val="0"/>
            </a:spcBef>
            <a:spcAft>
              <a:spcPct val="35000"/>
            </a:spcAft>
            <a:buNone/>
          </a:pPr>
          <a:r>
            <a:rPr lang="es-ES" sz="2300" b="1" kern="1200" dirty="0"/>
            <a:t> </a:t>
          </a:r>
          <a:endParaRPr lang="es-ES" sz="2300" kern="1200" dirty="0"/>
        </a:p>
      </dsp:txBody>
      <dsp:txXfrm>
        <a:off x="2320747" y="3313061"/>
        <a:ext cx="5415076" cy="742639"/>
      </dsp:txXfrm>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s-MX"/>
              <a:t>Haz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a:t>Haz clic para editar el estilo de subtítulo del patrón</a:t>
            </a:r>
            <a:endParaRPr lang="en-US" dirty="0"/>
          </a:p>
        </p:txBody>
      </p:sp>
      <p:sp>
        <p:nvSpPr>
          <p:cNvPr id="4" name="Date Placeholder 3"/>
          <p:cNvSpPr>
            <a:spLocks noGrp="1"/>
          </p:cNvSpPr>
          <p:nvPr>
            <p:ph type="dt" sz="half" idx="10"/>
          </p:nvPr>
        </p:nvSpPr>
        <p:spPr/>
        <p:txBody>
          <a:bodyPr/>
          <a:lstStyle/>
          <a:p>
            <a:fld id="{5AED1E06-0CA8-9844-8401-6E281D8F053C}" type="datetimeFigureOut">
              <a:rPr lang="es-CL" smtClean="0"/>
              <a:t>28-11-2023</a:t>
            </a:fld>
            <a:endParaRPr lang="es-CL" dirty="0"/>
          </a:p>
        </p:txBody>
      </p:sp>
      <p:sp>
        <p:nvSpPr>
          <p:cNvPr id="5" name="Footer Placeholder 4"/>
          <p:cNvSpPr>
            <a:spLocks noGrp="1"/>
          </p:cNvSpPr>
          <p:nvPr>
            <p:ph type="ftr" sz="quarter" idx="11"/>
          </p:nvPr>
        </p:nvSpPr>
        <p:spPr/>
        <p:txBody>
          <a:bodyPr/>
          <a:lstStyle/>
          <a:p>
            <a:endParaRPr lang="es-CL" dirty="0"/>
          </a:p>
        </p:txBody>
      </p:sp>
      <p:sp>
        <p:nvSpPr>
          <p:cNvPr id="6" name="Slide Number Placeholder 5"/>
          <p:cNvSpPr>
            <a:spLocks noGrp="1"/>
          </p:cNvSpPr>
          <p:nvPr>
            <p:ph type="sldNum" sz="quarter" idx="12"/>
          </p:nvPr>
        </p:nvSpPr>
        <p:spPr/>
        <p:txBody>
          <a:bodyPr/>
          <a:lstStyle/>
          <a:p>
            <a:fld id="{9D3600AD-52C3-1C41-870F-75E6C7B7E5ED}" type="slidenum">
              <a:rPr lang="es-CL" smtClean="0"/>
              <a:t>‹Nº›</a:t>
            </a:fld>
            <a:endParaRPr lang="es-CL" dirty="0"/>
          </a:p>
        </p:txBody>
      </p:sp>
    </p:spTree>
    <p:extLst>
      <p:ext uri="{BB962C8B-B14F-4D97-AF65-F5344CB8AC3E}">
        <p14:creationId xmlns:p14="http://schemas.microsoft.com/office/powerpoint/2010/main" val="12728699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10"/>
          </p:nvPr>
        </p:nvSpPr>
        <p:spPr/>
        <p:txBody>
          <a:bodyPr/>
          <a:lstStyle/>
          <a:p>
            <a:fld id="{5AED1E06-0CA8-9844-8401-6E281D8F053C}" type="datetimeFigureOut">
              <a:rPr lang="es-CL" smtClean="0"/>
              <a:t>28-11-2023</a:t>
            </a:fld>
            <a:endParaRPr lang="es-CL" dirty="0"/>
          </a:p>
        </p:txBody>
      </p:sp>
      <p:sp>
        <p:nvSpPr>
          <p:cNvPr id="5" name="Footer Placeholder 4"/>
          <p:cNvSpPr>
            <a:spLocks noGrp="1"/>
          </p:cNvSpPr>
          <p:nvPr>
            <p:ph type="ftr" sz="quarter" idx="11"/>
          </p:nvPr>
        </p:nvSpPr>
        <p:spPr/>
        <p:txBody>
          <a:bodyPr/>
          <a:lstStyle/>
          <a:p>
            <a:endParaRPr lang="es-CL" dirty="0"/>
          </a:p>
        </p:txBody>
      </p:sp>
      <p:sp>
        <p:nvSpPr>
          <p:cNvPr id="6" name="Slide Number Placeholder 5"/>
          <p:cNvSpPr>
            <a:spLocks noGrp="1"/>
          </p:cNvSpPr>
          <p:nvPr>
            <p:ph type="sldNum" sz="quarter" idx="12"/>
          </p:nvPr>
        </p:nvSpPr>
        <p:spPr/>
        <p:txBody>
          <a:bodyPr/>
          <a:lstStyle/>
          <a:p>
            <a:fld id="{9D3600AD-52C3-1C41-870F-75E6C7B7E5ED}" type="slidenum">
              <a:rPr lang="es-CL" smtClean="0"/>
              <a:t>‹Nº›</a:t>
            </a:fld>
            <a:endParaRPr lang="es-CL" dirty="0"/>
          </a:p>
        </p:txBody>
      </p:sp>
    </p:spTree>
    <p:extLst>
      <p:ext uri="{BB962C8B-B14F-4D97-AF65-F5344CB8AC3E}">
        <p14:creationId xmlns:p14="http://schemas.microsoft.com/office/powerpoint/2010/main" val="25200221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s-MX"/>
              <a:t>Haz clic para modificar el estilo de título del patrón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10"/>
          </p:nvPr>
        </p:nvSpPr>
        <p:spPr/>
        <p:txBody>
          <a:bodyPr/>
          <a:lstStyle/>
          <a:p>
            <a:fld id="{5AED1E06-0CA8-9844-8401-6E281D8F053C}" type="datetimeFigureOut">
              <a:rPr lang="es-CL" smtClean="0"/>
              <a:t>28-11-2023</a:t>
            </a:fld>
            <a:endParaRPr lang="es-CL" dirty="0"/>
          </a:p>
        </p:txBody>
      </p:sp>
      <p:sp>
        <p:nvSpPr>
          <p:cNvPr id="5" name="Footer Placeholder 4"/>
          <p:cNvSpPr>
            <a:spLocks noGrp="1"/>
          </p:cNvSpPr>
          <p:nvPr>
            <p:ph type="ftr" sz="quarter" idx="11"/>
          </p:nvPr>
        </p:nvSpPr>
        <p:spPr/>
        <p:txBody>
          <a:bodyPr/>
          <a:lstStyle/>
          <a:p>
            <a:endParaRPr lang="es-CL" dirty="0"/>
          </a:p>
        </p:txBody>
      </p:sp>
      <p:sp>
        <p:nvSpPr>
          <p:cNvPr id="6" name="Slide Number Placeholder 5"/>
          <p:cNvSpPr>
            <a:spLocks noGrp="1"/>
          </p:cNvSpPr>
          <p:nvPr>
            <p:ph type="sldNum" sz="quarter" idx="12"/>
          </p:nvPr>
        </p:nvSpPr>
        <p:spPr/>
        <p:txBody>
          <a:bodyPr/>
          <a:lstStyle/>
          <a:p>
            <a:fld id="{9D3600AD-52C3-1C41-870F-75E6C7B7E5ED}" type="slidenum">
              <a:rPr lang="es-CL" smtClean="0"/>
              <a:t>‹Nº›</a:t>
            </a:fld>
            <a:endParaRPr lang="es-CL" dirty="0"/>
          </a:p>
        </p:txBody>
      </p:sp>
    </p:spTree>
    <p:extLst>
      <p:ext uri="{BB962C8B-B14F-4D97-AF65-F5344CB8AC3E}">
        <p14:creationId xmlns:p14="http://schemas.microsoft.com/office/powerpoint/2010/main" val="2410958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dirty="0"/>
          </a:p>
        </p:txBody>
      </p:sp>
      <p:sp>
        <p:nvSpPr>
          <p:cNvPr id="3" name="Content Placeholder 2"/>
          <p:cNvSpPr>
            <a:spLocks noGrp="1"/>
          </p:cNvSpPr>
          <p:nvPr>
            <p:ph idx="1"/>
          </p:nvPr>
        </p:nvSpPr>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10"/>
          </p:nvPr>
        </p:nvSpPr>
        <p:spPr/>
        <p:txBody>
          <a:bodyPr/>
          <a:lstStyle/>
          <a:p>
            <a:fld id="{5AED1E06-0CA8-9844-8401-6E281D8F053C}" type="datetimeFigureOut">
              <a:rPr lang="es-CL" smtClean="0"/>
              <a:t>28-11-2023</a:t>
            </a:fld>
            <a:endParaRPr lang="es-CL" dirty="0"/>
          </a:p>
        </p:txBody>
      </p:sp>
      <p:sp>
        <p:nvSpPr>
          <p:cNvPr id="5" name="Footer Placeholder 4"/>
          <p:cNvSpPr>
            <a:spLocks noGrp="1"/>
          </p:cNvSpPr>
          <p:nvPr>
            <p:ph type="ftr" sz="quarter" idx="11"/>
          </p:nvPr>
        </p:nvSpPr>
        <p:spPr/>
        <p:txBody>
          <a:bodyPr/>
          <a:lstStyle/>
          <a:p>
            <a:endParaRPr lang="es-CL" dirty="0"/>
          </a:p>
        </p:txBody>
      </p:sp>
      <p:sp>
        <p:nvSpPr>
          <p:cNvPr id="6" name="Slide Number Placeholder 5"/>
          <p:cNvSpPr>
            <a:spLocks noGrp="1"/>
          </p:cNvSpPr>
          <p:nvPr>
            <p:ph type="sldNum" sz="quarter" idx="12"/>
          </p:nvPr>
        </p:nvSpPr>
        <p:spPr/>
        <p:txBody>
          <a:bodyPr/>
          <a:lstStyle/>
          <a:p>
            <a:fld id="{9D3600AD-52C3-1C41-870F-75E6C7B7E5ED}" type="slidenum">
              <a:rPr lang="es-CL" smtClean="0"/>
              <a:t>‹Nº›</a:t>
            </a:fld>
            <a:endParaRPr lang="es-CL" dirty="0"/>
          </a:p>
        </p:txBody>
      </p:sp>
    </p:spTree>
    <p:extLst>
      <p:ext uri="{BB962C8B-B14F-4D97-AF65-F5344CB8AC3E}">
        <p14:creationId xmlns:p14="http://schemas.microsoft.com/office/powerpoint/2010/main" val="12740021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s-MX"/>
              <a:t>Haz clic para modificar el estilo de título del patrón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MX"/>
              <a:t>Haga clic para modificar los estilos de texto del patrón</a:t>
            </a:r>
          </a:p>
        </p:txBody>
      </p:sp>
      <p:sp>
        <p:nvSpPr>
          <p:cNvPr id="4" name="Date Placeholder 3"/>
          <p:cNvSpPr>
            <a:spLocks noGrp="1"/>
          </p:cNvSpPr>
          <p:nvPr>
            <p:ph type="dt" sz="half" idx="10"/>
          </p:nvPr>
        </p:nvSpPr>
        <p:spPr/>
        <p:txBody>
          <a:bodyPr/>
          <a:lstStyle/>
          <a:p>
            <a:fld id="{5AED1E06-0CA8-9844-8401-6E281D8F053C}" type="datetimeFigureOut">
              <a:rPr lang="es-CL" smtClean="0"/>
              <a:t>28-11-2023</a:t>
            </a:fld>
            <a:endParaRPr lang="es-CL" dirty="0"/>
          </a:p>
        </p:txBody>
      </p:sp>
      <p:sp>
        <p:nvSpPr>
          <p:cNvPr id="5" name="Footer Placeholder 4"/>
          <p:cNvSpPr>
            <a:spLocks noGrp="1"/>
          </p:cNvSpPr>
          <p:nvPr>
            <p:ph type="ftr" sz="quarter" idx="11"/>
          </p:nvPr>
        </p:nvSpPr>
        <p:spPr/>
        <p:txBody>
          <a:bodyPr/>
          <a:lstStyle/>
          <a:p>
            <a:endParaRPr lang="es-CL" dirty="0"/>
          </a:p>
        </p:txBody>
      </p:sp>
      <p:sp>
        <p:nvSpPr>
          <p:cNvPr id="6" name="Slide Number Placeholder 5"/>
          <p:cNvSpPr>
            <a:spLocks noGrp="1"/>
          </p:cNvSpPr>
          <p:nvPr>
            <p:ph type="sldNum" sz="quarter" idx="12"/>
          </p:nvPr>
        </p:nvSpPr>
        <p:spPr/>
        <p:txBody>
          <a:bodyPr/>
          <a:lstStyle/>
          <a:p>
            <a:fld id="{9D3600AD-52C3-1C41-870F-75E6C7B7E5ED}" type="slidenum">
              <a:rPr lang="es-CL" smtClean="0"/>
              <a:t>‹Nº›</a:t>
            </a:fld>
            <a:endParaRPr lang="es-CL" dirty="0"/>
          </a:p>
        </p:txBody>
      </p:sp>
    </p:spTree>
    <p:extLst>
      <p:ext uri="{BB962C8B-B14F-4D97-AF65-F5344CB8AC3E}">
        <p14:creationId xmlns:p14="http://schemas.microsoft.com/office/powerpoint/2010/main" val="3207880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5" name="Date Placeholder 4"/>
          <p:cNvSpPr>
            <a:spLocks noGrp="1"/>
          </p:cNvSpPr>
          <p:nvPr>
            <p:ph type="dt" sz="half" idx="10"/>
          </p:nvPr>
        </p:nvSpPr>
        <p:spPr/>
        <p:txBody>
          <a:bodyPr/>
          <a:lstStyle/>
          <a:p>
            <a:fld id="{5AED1E06-0CA8-9844-8401-6E281D8F053C}" type="datetimeFigureOut">
              <a:rPr lang="es-CL" smtClean="0"/>
              <a:t>28-11-2023</a:t>
            </a:fld>
            <a:endParaRPr lang="es-CL" dirty="0"/>
          </a:p>
        </p:txBody>
      </p:sp>
      <p:sp>
        <p:nvSpPr>
          <p:cNvPr id="6" name="Footer Placeholder 5"/>
          <p:cNvSpPr>
            <a:spLocks noGrp="1"/>
          </p:cNvSpPr>
          <p:nvPr>
            <p:ph type="ftr" sz="quarter" idx="11"/>
          </p:nvPr>
        </p:nvSpPr>
        <p:spPr/>
        <p:txBody>
          <a:bodyPr/>
          <a:lstStyle/>
          <a:p>
            <a:endParaRPr lang="es-CL" dirty="0"/>
          </a:p>
        </p:txBody>
      </p:sp>
      <p:sp>
        <p:nvSpPr>
          <p:cNvPr id="7" name="Slide Number Placeholder 6"/>
          <p:cNvSpPr>
            <a:spLocks noGrp="1"/>
          </p:cNvSpPr>
          <p:nvPr>
            <p:ph type="sldNum" sz="quarter" idx="12"/>
          </p:nvPr>
        </p:nvSpPr>
        <p:spPr/>
        <p:txBody>
          <a:bodyPr/>
          <a:lstStyle/>
          <a:p>
            <a:fld id="{9D3600AD-52C3-1C41-870F-75E6C7B7E5ED}" type="slidenum">
              <a:rPr lang="es-CL" smtClean="0"/>
              <a:t>‹Nº›</a:t>
            </a:fld>
            <a:endParaRPr lang="es-CL" dirty="0"/>
          </a:p>
        </p:txBody>
      </p:sp>
    </p:spTree>
    <p:extLst>
      <p:ext uri="{BB962C8B-B14F-4D97-AF65-F5344CB8AC3E}">
        <p14:creationId xmlns:p14="http://schemas.microsoft.com/office/powerpoint/2010/main" val="2758883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s-MX"/>
              <a:t>Haz clic para modificar el estilo de título del patrón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Content Placeholder 3"/>
          <p:cNvSpPr>
            <a:spLocks noGrp="1"/>
          </p:cNvSpPr>
          <p:nvPr>
            <p:ph sz="half" idx="2"/>
          </p:nvPr>
        </p:nvSpPr>
        <p:spPr>
          <a:xfrm>
            <a:off x="839788" y="2505075"/>
            <a:ext cx="5157787"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6" name="Content Placeholder 5"/>
          <p:cNvSpPr>
            <a:spLocks noGrp="1"/>
          </p:cNvSpPr>
          <p:nvPr>
            <p:ph sz="quarter" idx="4"/>
          </p:nvPr>
        </p:nvSpPr>
        <p:spPr>
          <a:xfrm>
            <a:off x="6172200" y="2505075"/>
            <a:ext cx="5183188"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7" name="Date Placeholder 6"/>
          <p:cNvSpPr>
            <a:spLocks noGrp="1"/>
          </p:cNvSpPr>
          <p:nvPr>
            <p:ph type="dt" sz="half" idx="10"/>
          </p:nvPr>
        </p:nvSpPr>
        <p:spPr/>
        <p:txBody>
          <a:bodyPr/>
          <a:lstStyle/>
          <a:p>
            <a:fld id="{5AED1E06-0CA8-9844-8401-6E281D8F053C}" type="datetimeFigureOut">
              <a:rPr lang="es-CL" smtClean="0"/>
              <a:t>28-11-2023</a:t>
            </a:fld>
            <a:endParaRPr lang="es-CL" dirty="0"/>
          </a:p>
        </p:txBody>
      </p:sp>
      <p:sp>
        <p:nvSpPr>
          <p:cNvPr id="8" name="Footer Placeholder 7"/>
          <p:cNvSpPr>
            <a:spLocks noGrp="1"/>
          </p:cNvSpPr>
          <p:nvPr>
            <p:ph type="ftr" sz="quarter" idx="11"/>
          </p:nvPr>
        </p:nvSpPr>
        <p:spPr/>
        <p:txBody>
          <a:bodyPr/>
          <a:lstStyle/>
          <a:p>
            <a:endParaRPr lang="es-CL" dirty="0"/>
          </a:p>
        </p:txBody>
      </p:sp>
      <p:sp>
        <p:nvSpPr>
          <p:cNvPr id="9" name="Slide Number Placeholder 8"/>
          <p:cNvSpPr>
            <a:spLocks noGrp="1"/>
          </p:cNvSpPr>
          <p:nvPr>
            <p:ph type="sldNum" sz="quarter" idx="12"/>
          </p:nvPr>
        </p:nvSpPr>
        <p:spPr/>
        <p:txBody>
          <a:bodyPr/>
          <a:lstStyle/>
          <a:p>
            <a:fld id="{9D3600AD-52C3-1C41-870F-75E6C7B7E5ED}" type="slidenum">
              <a:rPr lang="es-CL" smtClean="0"/>
              <a:t>‹Nº›</a:t>
            </a:fld>
            <a:endParaRPr lang="es-CL" dirty="0"/>
          </a:p>
        </p:txBody>
      </p:sp>
    </p:spTree>
    <p:extLst>
      <p:ext uri="{BB962C8B-B14F-4D97-AF65-F5344CB8AC3E}">
        <p14:creationId xmlns:p14="http://schemas.microsoft.com/office/powerpoint/2010/main" val="24512193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dirty="0"/>
          </a:p>
        </p:txBody>
      </p:sp>
      <p:sp>
        <p:nvSpPr>
          <p:cNvPr id="3" name="Date Placeholder 2"/>
          <p:cNvSpPr>
            <a:spLocks noGrp="1"/>
          </p:cNvSpPr>
          <p:nvPr>
            <p:ph type="dt" sz="half" idx="10"/>
          </p:nvPr>
        </p:nvSpPr>
        <p:spPr/>
        <p:txBody>
          <a:bodyPr/>
          <a:lstStyle/>
          <a:p>
            <a:fld id="{5AED1E06-0CA8-9844-8401-6E281D8F053C}" type="datetimeFigureOut">
              <a:rPr lang="es-CL" smtClean="0"/>
              <a:t>28-11-2023</a:t>
            </a:fld>
            <a:endParaRPr lang="es-CL" dirty="0"/>
          </a:p>
        </p:txBody>
      </p:sp>
      <p:sp>
        <p:nvSpPr>
          <p:cNvPr id="4" name="Footer Placeholder 3"/>
          <p:cNvSpPr>
            <a:spLocks noGrp="1"/>
          </p:cNvSpPr>
          <p:nvPr>
            <p:ph type="ftr" sz="quarter" idx="11"/>
          </p:nvPr>
        </p:nvSpPr>
        <p:spPr/>
        <p:txBody>
          <a:bodyPr/>
          <a:lstStyle/>
          <a:p>
            <a:endParaRPr lang="es-CL" dirty="0"/>
          </a:p>
        </p:txBody>
      </p:sp>
      <p:sp>
        <p:nvSpPr>
          <p:cNvPr id="5" name="Slide Number Placeholder 4"/>
          <p:cNvSpPr>
            <a:spLocks noGrp="1"/>
          </p:cNvSpPr>
          <p:nvPr>
            <p:ph type="sldNum" sz="quarter" idx="12"/>
          </p:nvPr>
        </p:nvSpPr>
        <p:spPr/>
        <p:txBody>
          <a:bodyPr/>
          <a:lstStyle/>
          <a:p>
            <a:fld id="{9D3600AD-52C3-1C41-870F-75E6C7B7E5ED}" type="slidenum">
              <a:rPr lang="es-CL" smtClean="0"/>
              <a:t>‹Nº›</a:t>
            </a:fld>
            <a:endParaRPr lang="es-CL" dirty="0"/>
          </a:p>
        </p:txBody>
      </p:sp>
    </p:spTree>
    <p:extLst>
      <p:ext uri="{BB962C8B-B14F-4D97-AF65-F5344CB8AC3E}">
        <p14:creationId xmlns:p14="http://schemas.microsoft.com/office/powerpoint/2010/main" val="33416635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ED1E06-0CA8-9844-8401-6E281D8F053C}" type="datetimeFigureOut">
              <a:rPr lang="es-CL" smtClean="0"/>
              <a:t>28-11-2023</a:t>
            </a:fld>
            <a:endParaRPr lang="es-CL" dirty="0"/>
          </a:p>
        </p:txBody>
      </p:sp>
      <p:sp>
        <p:nvSpPr>
          <p:cNvPr id="3" name="Footer Placeholder 2"/>
          <p:cNvSpPr>
            <a:spLocks noGrp="1"/>
          </p:cNvSpPr>
          <p:nvPr>
            <p:ph type="ftr" sz="quarter" idx="11"/>
          </p:nvPr>
        </p:nvSpPr>
        <p:spPr/>
        <p:txBody>
          <a:bodyPr/>
          <a:lstStyle/>
          <a:p>
            <a:endParaRPr lang="es-CL" dirty="0"/>
          </a:p>
        </p:txBody>
      </p:sp>
      <p:sp>
        <p:nvSpPr>
          <p:cNvPr id="4" name="Slide Number Placeholder 3"/>
          <p:cNvSpPr>
            <a:spLocks noGrp="1"/>
          </p:cNvSpPr>
          <p:nvPr>
            <p:ph type="sldNum" sz="quarter" idx="12"/>
          </p:nvPr>
        </p:nvSpPr>
        <p:spPr/>
        <p:txBody>
          <a:bodyPr/>
          <a:lstStyle/>
          <a:p>
            <a:fld id="{9D3600AD-52C3-1C41-870F-75E6C7B7E5ED}" type="slidenum">
              <a:rPr lang="es-CL" smtClean="0"/>
              <a:t>‹Nº›</a:t>
            </a:fld>
            <a:endParaRPr lang="es-CL" dirty="0"/>
          </a:p>
        </p:txBody>
      </p:sp>
    </p:spTree>
    <p:extLst>
      <p:ext uri="{BB962C8B-B14F-4D97-AF65-F5344CB8AC3E}">
        <p14:creationId xmlns:p14="http://schemas.microsoft.com/office/powerpoint/2010/main" val="22233725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Date Placeholder 4"/>
          <p:cNvSpPr>
            <a:spLocks noGrp="1"/>
          </p:cNvSpPr>
          <p:nvPr>
            <p:ph type="dt" sz="half" idx="10"/>
          </p:nvPr>
        </p:nvSpPr>
        <p:spPr/>
        <p:txBody>
          <a:bodyPr/>
          <a:lstStyle/>
          <a:p>
            <a:fld id="{5AED1E06-0CA8-9844-8401-6E281D8F053C}" type="datetimeFigureOut">
              <a:rPr lang="es-CL" smtClean="0"/>
              <a:t>28-11-2023</a:t>
            </a:fld>
            <a:endParaRPr lang="es-CL" dirty="0"/>
          </a:p>
        </p:txBody>
      </p:sp>
      <p:sp>
        <p:nvSpPr>
          <p:cNvPr id="6" name="Footer Placeholder 5"/>
          <p:cNvSpPr>
            <a:spLocks noGrp="1"/>
          </p:cNvSpPr>
          <p:nvPr>
            <p:ph type="ftr" sz="quarter" idx="11"/>
          </p:nvPr>
        </p:nvSpPr>
        <p:spPr/>
        <p:txBody>
          <a:bodyPr/>
          <a:lstStyle/>
          <a:p>
            <a:endParaRPr lang="es-CL" dirty="0"/>
          </a:p>
        </p:txBody>
      </p:sp>
      <p:sp>
        <p:nvSpPr>
          <p:cNvPr id="7" name="Slide Number Placeholder 6"/>
          <p:cNvSpPr>
            <a:spLocks noGrp="1"/>
          </p:cNvSpPr>
          <p:nvPr>
            <p:ph type="sldNum" sz="quarter" idx="12"/>
          </p:nvPr>
        </p:nvSpPr>
        <p:spPr/>
        <p:txBody>
          <a:bodyPr/>
          <a:lstStyle/>
          <a:p>
            <a:fld id="{9D3600AD-52C3-1C41-870F-75E6C7B7E5ED}" type="slidenum">
              <a:rPr lang="es-CL" smtClean="0"/>
              <a:t>‹Nº›</a:t>
            </a:fld>
            <a:endParaRPr lang="es-CL" dirty="0"/>
          </a:p>
        </p:txBody>
      </p:sp>
    </p:spTree>
    <p:extLst>
      <p:ext uri="{BB962C8B-B14F-4D97-AF65-F5344CB8AC3E}">
        <p14:creationId xmlns:p14="http://schemas.microsoft.com/office/powerpoint/2010/main" val="19941038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MX" dirty="0"/>
              <a:t>Haz clic en el icono para agregar una imagen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Date Placeholder 4"/>
          <p:cNvSpPr>
            <a:spLocks noGrp="1"/>
          </p:cNvSpPr>
          <p:nvPr>
            <p:ph type="dt" sz="half" idx="10"/>
          </p:nvPr>
        </p:nvSpPr>
        <p:spPr/>
        <p:txBody>
          <a:bodyPr/>
          <a:lstStyle/>
          <a:p>
            <a:fld id="{5AED1E06-0CA8-9844-8401-6E281D8F053C}" type="datetimeFigureOut">
              <a:rPr lang="es-CL" smtClean="0"/>
              <a:t>28-11-2023</a:t>
            </a:fld>
            <a:endParaRPr lang="es-CL" dirty="0"/>
          </a:p>
        </p:txBody>
      </p:sp>
      <p:sp>
        <p:nvSpPr>
          <p:cNvPr id="6" name="Footer Placeholder 5"/>
          <p:cNvSpPr>
            <a:spLocks noGrp="1"/>
          </p:cNvSpPr>
          <p:nvPr>
            <p:ph type="ftr" sz="quarter" idx="11"/>
          </p:nvPr>
        </p:nvSpPr>
        <p:spPr/>
        <p:txBody>
          <a:bodyPr/>
          <a:lstStyle/>
          <a:p>
            <a:endParaRPr lang="es-CL" dirty="0"/>
          </a:p>
        </p:txBody>
      </p:sp>
      <p:sp>
        <p:nvSpPr>
          <p:cNvPr id="7" name="Slide Number Placeholder 6"/>
          <p:cNvSpPr>
            <a:spLocks noGrp="1"/>
          </p:cNvSpPr>
          <p:nvPr>
            <p:ph type="sldNum" sz="quarter" idx="12"/>
          </p:nvPr>
        </p:nvSpPr>
        <p:spPr/>
        <p:txBody>
          <a:bodyPr/>
          <a:lstStyle/>
          <a:p>
            <a:fld id="{9D3600AD-52C3-1C41-870F-75E6C7B7E5ED}" type="slidenum">
              <a:rPr lang="es-CL" smtClean="0"/>
              <a:t>‹Nº›</a:t>
            </a:fld>
            <a:endParaRPr lang="es-CL" dirty="0"/>
          </a:p>
        </p:txBody>
      </p:sp>
    </p:spTree>
    <p:extLst>
      <p:ext uri="{BB962C8B-B14F-4D97-AF65-F5344CB8AC3E}">
        <p14:creationId xmlns:p14="http://schemas.microsoft.com/office/powerpoint/2010/main" val="11475080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ED1E06-0CA8-9844-8401-6E281D8F053C}" type="datetimeFigureOut">
              <a:rPr lang="es-CL" smtClean="0"/>
              <a:t>28-11-2023</a:t>
            </a:fld>
            <a:endParaRPr lang="es-CL"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3600AD-52C3-1C41-870F-75E6C7B7E5ED}" type="slidenum">
              <a:rPr lang="es-CL" smtClean="0"/>
              <a:t>‹Nº›</a:t>
            </a:fld>
            <a:endParaRPr lang="es-CL" dirty="0"/>
          </a:p>
        </p:txBody>
      </p:sp>
    </p:spTree>
    <p:extLst>
      <p:ext uri="{BB962C8B-B14F-4D97-AF65-F5344CB8AC3E}">
        <p14:creationId xmlns:p14="http://schemas.microsoft.com/office/powerpoint/2010/main" val="80745090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foradeclase.blogspot.com/p/2-eso.html" TargetMode="External"/><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F2D4ABC-68DE-6B79-8F73-F293ED0F0926}"/>
              </a:ext>
            </a:extLst>
          </p:cNvPr>
          <p:cNvSpPr>
            <a:spLocks noGrp="1"/>
          </p:cNvSpPr>
          <p:nvPr>
            <p:ph type="ctrTitle"/>
          </p:nvPr>
        </p:nvSpPr>
        <p:spPr>
          <a:xfrm>
            <a:off x="3580015" y="2243138"/>
            <a:ext cx="7735685" cy="552448"/>
          </a:xfrm>
        </p:spPr>
        <p:txBody>
          <a:bodyPr>
            <a:noAutofit/>
          </a:bodyPr>
          <a:lstStyle/>
          <a:p>
            <a:pPr algn="r"/>
            <a:r>
              <a:rPr lang="es-CL" sz="3600" b="1" dirty="0">
                <a:solidFill>
                  <a:srgbClr val="88BFEC"/>
                </a:solidFill>
                <a:latin typeface="Arial" panose="020B0604020202020204" pitchFamily="34" charset="0"/>
                <a:cs typeface="Arial" panose="020B0604020202020204" pitchFamily="34" charset="0"/>
              </a:rPr>
              <a:t>APROPIACIÓN CURRICULAR </a:t>
            </a:r>
          </a:p>
        </p:txBody>
      </p:sp>
      <p:sp>
        <p:nvSpPr>
          <p:cNvPr id="3" name="Subtítulo 2">
            <a:extLst>
              <a:ext uri="{FF2B5EF4-FFF2-40B4-BE49-F238E27FC236}">
                <a16:creationId xmlns:a16="http://schemas.microsoft.com/office/drawing/2014/main" id="{CE589F4D-60F1-D150-551B-F80E86EF5766}"/>
              </a:ext>
            </a:extLst>
          </p:cNvPr>
          <p:cNvSpPr>
            <a:spLocks noGrp="1"/>
          </p:cNvSpPr>
          <p:nvPr>
            <p:ph type="subTitle" idx="1"/>
          </p:nvPr>
        </p:nvSpPr>
        <p:spPr>
          <a:xfrm>
            <a:off x="5500687" y="3452553"/>
            <a:ext cx="5815013" cy="2000339"/>
          </a:xfrm>
        </p:spPr>
        <p:txBody>
          <a:bodyPr>
            <a:normAutofit/>
          </a:bodyPr>
          <a:lstStyle/>
          <a:p>
            <a:pPr algn="r"/>
            <a:r>
              <a:rPr lang="es-CL" dirty="0"/>
              <a:t>Sesión N° 4</a:t>
            </a:r>
          </a:p>
          <a:p>
            <a:pPr algn="r"/>
            <a:r>
              <a:rPr lang="es-CL" dirty="0"/>
              <a:t>29 de noviembre de 2023</a:t>
            </a:r>
          </a:p>
          <a:p>
            <a:pPr algn="r"/>
            <a:r>
              <a:rPr lang="es-CL" dirty="0"/>
              <a:t>Paulina Palma Carrasco</a:t>
            </a:r>
          </a:p>
          <a:p>
            <a:pPr algn="r"/>
            <a:r>
              <a:rPr lang="es-CL" b="0" i="0" dirty="0">
                <a:solidFill>
                  <a:srgbClr val="1F1F1F"/>
                </a:solidFill>
                <a:effectLst/>
                <a:latin typeface="Google Sans"/>
              </a:rPr>
              <a:t>generalista@centcap.cl</a:t>
            </a:r>
            <a:endParaRPr lang="es-CL" dirty="0"/>
          </a:p>
        </p:txBody>
      </p:sp>
      <p:sp>
        <p:nvSpPr>
          <p:cNvPr id="5" name="Subtítulo 2">
            <a:extLst>
              <a:ext uri="{FF2B5EF4-FFF2-40B4-BE49-F238E27FC236}">
                <a16:creationId xmlns:a16="http://schemas.microsoft.com/office/drawing/2014/main" id="{CE589F4D-60F1-D150-551B-F80E86EF5766}"/>
              </a:ext>
            </a:extLst>
          </p:cNvPr>
          <p:cNvSpPr txBox="1">
            <a:spLocks/>
          </p:cNvSpPr>
          <p:nvPr/>
        </p:nvSpPr>
        <p:spPr>
          <a:xfrm>
            <a:off x="5436954" y="2707178"/>
            <a:ext cx="5815013" cy="50153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s-CL" sz="3600" dirty="0">
                <a:solidFill>
                  <a:srgbClr val="9CCCE4"/>
                </a:solidFill>
              </a:rPr>
              <a:t>Educación General Básica</a:t>
            </a:r>
          </a:p>
        </p:txBody>
      </p:sp>
    </p:spTree>
    <p:extLst>
      <p:ext uri="{BB962C8B-B14F-4D97-AF65-F5344CB8AC3E}">
        <p14:creationId xmlns:p14="http://schemas.microsoft.com/office/powerpoint/2010/main" val="4241659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A5C99F-FA0D-305D-124F-EE2E41AF4B80}"/>
              </a:ext>
            </a:extLst>
          </p:cNvPr>
          <p:cNvSpPr>
            <a:spLocks noGrp="1"/>
          </p:cNvSpPr>
          <p:nvPr>
            <p:ph type="title"/>
          </p:nvPr>
        </p:nvSpPr>
        <p:spPr>
          <a:xfrm>
            <a:off x="838200" y="471055"/>
            <a:ext cx="2033016" cy="770312"/>
          </a:xfrm>
        </p:spPr>
        <p:txBody>
          <a:bodyPr>
            <a:normAutofit/>
          </a:bodyPr>
          <a:lstStyle/>
          <a:p>
            <a:pPr algn="ctr"/>
            <a:r>
              <a:rPr lang="es-CL" sz="3500" b="1" dirty="0">
                <a:solidFill>
                  <a:srgbClr val="9CCCE4"/>
                </a:solidFill>
                <a:latin typeface="Arial" panose="020B0604020202020204" pitchFamily="34" charset="0"/>
                <a:cs typeface="Arial" panose="020B0604020202020204" pitchFamily="34" charset="0"/>
              </a:rPr>
              <a:t>ECEP</a:t>
            </a:r>
          </a:p>
        </p:txBody>
      </p:sp>
      <p:sp>
        <p:nvSpPr>
          <p:cNvPr id="3" name="Marcador de contenido 2"/>
          <p:cNvSpPr>
            <a:spLocks noGrp="1"/>
          </p:cNvSpPr>
          <p:nvPr>
            <p:ph idx="1"/>
          </p:nvPr>
        </p:nvSpPr>
        <p:spPr>
          <a:xfrm>
            <a:off x="1167384" y="1241367"/>
            <a:ext cx="2874264" cy="515239"/>
          </a:xfrm>
        </p:spPr>
        <p:txBody>
          <a:bodyPr>
            <a:normAutofit/>
          </a:bodyPr>
          <a:lstStyle/>
          <a:p>
            <a:pPr>
              <a:buClr>
                <a:srgbClr val="0070C0"/>
              </a:buClr>
              <a:buFont typeface="Wingdings" panose="05000000000000000000" pitchFamily="2" charset="2"/>
              <a:buChar char="Ø"/>
            </a:pPr>
            <a:r>
              <a:rPr lang="es-ES" dirty="0">
                <a:solidFill>
                  <a:srgbClr val="002060"/>
                </a:solidFill>
                <a:latin typeface="Arial" panose="020B0604020202020204" pitchFamily="34" charset="0"/>
                <a:cs typeface="Arial" panose="020B0604020202020204" pitchFamily="34" charset="0"/>
              </a:rPr>
              <a:t>Pregunta N°4</a:t>
            </a:r>
          </a:p>
          <a:p>
            <a:pPr>
              <a:buClr>
                <a:srgbClr val="0070C0"/>
              </a:buClr>
              <a:buFont typeface="Wingdings" panose="05000000000000000000" pitchFamily="2" charset="2"/>
              <a:buChar char="Ø"/>
            </a:pPr>
            <a:endParaRPr lang="es-ES" dirty="0">
              <a:solidFill>
                <a:srgbClr val="002060"/>
              </a:solidFill>
              <a:latin typeface="Arial" panose="020B0604020202020204" pitchFamily="34" charset="0"/>
              <a:cs typeface="Arial" panose="020B0604020202020204" pitchFamily="34" charset="0"/>
            </a:endParaRPr>
          </a:p>
        </p:txBody>
      </p:sp>
      <p:pic>
        <p:nvPicPr>
          <p:cNvPr id="5" name="Imagen 4">
            <a:extLst>
              <a:ext uri="{FF2B5EF4-FFF2-40B4-BE49-F238E27FC236}">
                <a16:creationId xmlns:a16="http://schemas.microsoft.com/office/drawing/2014/main" id="{6521DD0B-5B2F-EA1A-96D3-8F77EEA9E1E8}"/>
              </a:ext>
            </a:extLst>
          </p:cNvPr>
          <p:cNvPicPr>
            <a:picLocks noChangeAspect="1"/>
          </p:cNvPicPr>
          <p:nvPr/>
        </p:nvPicPr>
        <p:blipFill>
          <a:blip r:embed="rId3"/>
          <a:stretch>
            <a:fillRect/>
          </a:stretch>
        </p:blipFill>
        <p:spPr>
          <a:xfrm>
            <a:off x="660743" y="1756605"/>
            <a:ext cx="10902000" cy="3666295"/>
          </a:xfrm>
          <a:prstGeom prst="rect">
            <a:avLst/>
          </a:prstGeom>
        </p:spPr>
      </p:pic>
    </p:spTree>
    <p:extLst>
      <p:ext uri="{BB962C8B-B14F-4D97-AF65-F5344CB8AC3E}">
        <p14:creationId xmlns:p14="http://schemas.microsoft.com/office/powerpoint/2010/main" val="13032032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A5C99F-FA0D-305D-124F-EE2E41AF4B80}"/>
              </a:ext>
            </a:extLst>
          </p:cNvPr>
          <p:cNvSpPr>
            <a:spLocks noGrp="1"/>
          </p:cNvSpPr>
          <p:nvPr>
            <p:ph type="title"/>
          </p:nvPr>
        </p:nvSpPr>
        <p:spPr>
          <a:xfrm>
            <a:off x="838200" y="471055"/>
            <a:ext cx="2033016" cy="770312"/>
          </a:xfrm>
        </p:spPr>
        <p:txBody>
          <a:bodyPr>
            <a:normAutofit/>
          </a:bodyPr>
          <a:lstStyle/>
          <a:p>
            <a:pPr algn="ctr"/>
            <a:r>
              <a:rPr lang="es-CL" sz="3500" b="1" dirty="0">
                <a:solidFill>
                  <a:srgbClr val="9CCCE4"/>
                </a:solidFill>
                <a:latin typeface="Arial" panose="020B0604020202020204" pitchFamily="34" charset="0"/>
                <a:cs typeface="Arial" panose="020B0604020202020204" pitchFamily="34" charset="0"/>
              </a:rPr>
              <a:t>ECEP</a:t>
            </a:r>
          </a:p>
        </p:txBody>
      </p:sp>
      <p:sp>
        <p:nvSpPr>
          <p:cNvPr id="3" name="Marcador de contenido 2"/>
          <p:cNvSpPr>
            <a:spLocks noGrp="1"/>
          </p:cNvSpPr>
          <p:nvPr>
            <p:ph idx="1"/>
          </p:nvPr>
        </p:nvSpPr>
        <p:spPr>
          <a:xfrm>
            <a:off x="1167384" y="1241367"/>
            <a:ext cx="2874264" cy="515239"/>
          </a:xfrm>
        </p:spPr>
        <p:txBody>
          <a:bodyPr>
            <a:normAutofit/>
          </a:bodyPr>
          <a:lstStyle/>
          <a:p>
            <a:pPr>
              <a:buClr>
                <a:srgbClr val="0070C0"/>
              </a:buClr>
              <a:buFont typeface="Wingdings" panose="05000000000000000000" pitchFamily="2" charset="2"/>
              <a:buChar char="Ø"/>
            </a:pPr>
            <a:r>
              <a:rPr lang="es-ES" dirty="0">
                <a:solidFill>
                  <a:srgbClr val="002060"/>
                </a:solidFill>
                <a:latin typeface="Arial" panose="020B0604020202020204" pitchFamily="34" charset="0"/>
                <a:cs typeface="Arial" panose="020B0604020202020204" pitchFamily="34" charset="0"/>
              </a:rPr>
              <a:t>Pregunta N°4</a:t>
            </a:r>
          </a:p>
          <a:p>
            <a:pPr>
              <a:buClr>
                <a:srgbClr val="0070C0"/>
              </a:buClr>
              <a:buFont typeface="Wingdings" panose="05000000000000000000" pitchFamily="2" charset="2"/>
              <a:buChar char="Ø"/>
            </a:pPr>
            <a:endParaRPr lang="es-ES" dirty="0">
              <a:solidFill>
                <a:srgbClr val="002060"/>
              </a:solidFill>
              <a:latin typeface="Arial" panose="020B0604020202020204" pitchFamily="34" charset="0"/>
              <a:cs typeface="Arial" panose="020B0604020202020204" pitchFamily="34" charset="0"/>
            </a:endParaRPr>
          </a:p>
        </p:txBody>
      </p:sp>
      <p:pic>
        <p:nvPicPr>
          <p:cNvPr id="5" name="Imagen 4">
            <a:extLst>
              <a:ext uri="{FF2B5EF4-FFF2-40B4-BE49-F238E27FC236}">
                <a16:creationId xmlns:a16="http://schemas.microsoft.com/office/drawing/2014/main" id="{6521DD0B-5B2F-EA1A-96D3-8F77EEA9E1E8}"/>
              </a:ext>
            </a:extLst>
          </p:cNvPr>
          <p:cNvPicPr>
            <a:picLocks noChangeAspect="1"/>
          </p:cNvPicPr>
          <p:nvPr/>
        </p:nvPicPr>
        <p:blipFill>
          <a:blip r:embed="rId3"/>
          <a:stretch>
            <a:fillRect/>
          </a:stretch>
        </p:blipFill>
        <p:spPr>
          <a:xfrm>
            <a:off x="660743" y="1756605"/>
            <a:ext cx="10902000" cy="3666295"/>
          </a:xfrm>
          <a:prstGeom prst="rect">
            <a:avLst/>
          </a:prstGeom>
        </p:spPr>
      </p:pic>
      <p:sp>
        <p:nvSpPr>
          <p:cNvPr id="4" name="Rectángulo 3">
            <a:extLst>
              <a:ext uri="{FF2B5EF4-FFF2-40B4-BE49-F238E27FC236}">
                <a16:creationId xmlns:a16="http://schemas.microsoft.com/office/drawing/2014/main" id="{681726DC-50DB-8A65-3752-9AC39A34F434}"/>
              </a:ext>
            </a:extLst>
          </p:cNvPr>
          <p:cNvSpPr/>
          <p:nvPr/>
        </p:nvSpPr>
        <p:spPr>
          <a:xfrm>
            <a:off x="1167384" y="3543300"/>
            <a:ext cx="1613916" cy="406400"/>
          </a:xfrm>
          <a:prstGeom prst="rect">
            <a:avLst/>
          </a:prstGeom>
          <a:noFill/>
          <a:ln w="444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3698213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A5C99F-FA0D-305D-124F-EE2E41AF4B80}"/>
              </a:ext>
            </a:extLst>
          </p:cNvPr>
          <p:cNvSpPr>
            <a:spLocks noGrp="1"/>
          </p:cNvSpPr>
          <p:nvPr>
            <p:ph type="title"/>
          </p:nvPr>
        </p:nvSpPr>
        <p:spPr>
          <a:xfrm>
            <a:off x="9356793" y="458355"/>
            <a:ext cx="2033016" cy="770312"/>
          </a:xfrm>
        </p:spPr>
        <p:txBody>
          <a:bodyPr>
            <a:normAutofit/>
          </a:bodyPr>
          <a:lstStyle/>
          <a:p>
            <a:pPr algn="ctr"/>
            <a:r>
              <a:rPr lang="es-CL" sz="3500" b="1" dirty="0">
                <a:solidFill>
                  <a:srgbClr val="9CCCE4"/>
                </a:solidFill>
                <a:latin typeface="Arial" panose="020B0604020202020204" pitchFamily="34" charset="0"/>
                <a:cs typeface="Arial" panose="020B0604020202020204" pitchFamily="34" charset="0"/>
              </a:rPr>
              <a:t>ECEP</a:t>
            </a:r>
          </a:p>
        </p:txBody>
      </p:sp>
      <p:sp>
        <p:nvSpPr>
          <p:cNvPr id="3" name="Marcador de contenido 2"/>
          <p:cNvSpPr>
            <a:spLocks noGrp="1"/>
          </p:cNvSpPr>
          <p:nvPr>
            <p:ph idx="1"/>
          </p:nvPr>
        </p:nvSpPr>
        <p:spPr>
          <a:xfrm>
            <a:off x="8936169" y="1795274"/>
            <a:ext cx="2874264" cy="515239"/>
          </a:xfrm>
        </p:spPr>
        <p:txBody>
          <a:bodyPr>
            <a:normAutofit/>
          </a:bodyPr>
          <a:lstStyle/>
          <a:p>
            <a:pPr>
              <a:buClr>
                <a:srgbClr val="0070C0"/>
              </a:buClr>
              <a:buFont typeface="Wingdings" panose="05000000000000000000" pitchFamily="2" charset="2"/>
              <a:buChar char="Ø"/>
            </a:pPr>
            <a:r>
              <a:rPr lang="es-ES" dirty="0">
                <a:solidFill>
                  <a:srgbClr val="002060"/>
                </a:solidFill>
                <a:latin typeface="Arial" panose="020B0604020202020204" pitchFamily="34" charset="0"/>
                <a:cs typeface="Arial" panose="020B0604020202020204" pitchFamily="34" charset="0"/>
              </a:rPr>
              <a:t>Pregunta N°5</a:t>
            </a:r>
          </a:p>
          <a:p>
            <a:pPr>
              <a:buClr>
                <a:srgbClr val="0070C0"/>
              </a:buClr>
              <a:buFont typeface="Wingdings" panose="05000000000000000000" pitchFamily="2" charset="2"/>
              <a:buChar char="Ø"/>
            </a:pPr>
            <a:endParaRPr lang="es-ES" dirty="0">
              <a:solidFill>
                <a:srgbClr val="002060"/>
              </a:solidFill>
              <a:latin typeface="Arial" panose="020B0604020202020204" pitchFamily="34" charset="0"/>
              <a:cs typeface="Arial" panose="020B0604020202020204" pitchFamily="34" charset="0"/>
            </a:endParaRPr>
          </a:p>
        </p:txBody>
      </p:sp>
      <p:pic>
        <p:nvPicPr>
          <p:cNvPr id="5" name="Imagen 4">
            <a:extLst>
              <a:ext uri="{FF2B5EF4-FFF2-40B4-BE49-F238E27FC236}">
                <a16:creationId xmlns:a16="http://schemas.microsoft.com/office/drawing/2014/main" id="{1FF3C0E7-1B05-2456-DE4C-B131CD21E7DC}"/>
              </a:ext>
            </a:extLst>
          </p:cNvPr>
          <p:cNvPicPr>
            <a:picLocks noChangeAspect="1"/>
          </p:cNvPicPr>
          <p:nvPr/>
        </p:nvPicPr>
        <p:blipFill>
          <a:blip r:embed="rId3"/>
          <a:stretch>
            <a:fillRect/>
          </a:stretch>
        </p:blipFill>
        <p:spPr>
          <a:xfrm>
            <a:off x="179384" y="0"/>
            <a:ext cx="8606579" cy="6718300"/>
          </a:xfrm>
          <a:prstGeom prst="rect">
            <a:avLst/>
          </a:prstGeom>
        </p:spPr>
      </p:pic>
    </p:spTree>
    <p:extLst>
      <p:ext uri="{BB962C8B-B14F-4D97-AF65-F5344CB8AC3E}">
        <p14:creationId xmlns:p14="http://schemas.microsoft.com/office/powerpoint/2010/main" val="18949510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A5C99F-FA0D-305D-124F-EE2E41AF4B80}"/>
              </a:ext>
            </a:extLst>
          </p:cNvPr>
          <p:cNvSpPr>
            <a:spLocks noGrp="1"/>
          </p:cNvSpPr>
          <p:nvPr>
            <p:ph type="title"/>
          </p:nvPr>
        </p:nvSpPr>
        <p:spPr>
          <a:xfrm>
            <a:off x="9356793" y="458355"/>
            <a:ext cx="2033016" cy="770312"/>
          </a:xfrm>
        </p:spPr>
        <p:txBody>
          <a:bodyPr>
            <a:normAutofit/>
          </a:bodyPr>
          <a:lstStyle/>
          <a:p>
            <a:pPr algn="ctr"/>
            <a:r>
              <a:rPr lang="es-CL" sz="3500" b="1" dirty="0">
                <a:solidFill>
                  <a:srgbClr val="9CCCE4"/>
                </a:solidFill>
                <a:latin typeface="Arial" panose="020B0604020202020204" pitchFamily="34" charset="0"/>
                <a:cs typeface="Arial" panose="020B0604020202020204" pitchFamily="34" charset="0"/>
              </a:rPr>
              <a:t>ECEP</a:t>
            </a:r>
          </a:p>
        </p:txBody>
      </p:sp>
      <p:sp>
        <p:nvSpPr>
          <p:cNvPr id="3" name="Marcador de contenido 2"/>
          <p:cNvSpPr>
            <a:spLocks noGrp="1"/>
          </p:cNvSpPr>
          <p:nvPr>
            <p:ph idx="1"/>
          </p:nvPr>
        </p:nvSpPr>
        <p:spPr>
          <a:xfrm>
            <a:off x="8936169" y="1795274"/>
            <a:ext cx="2874264" cy="515239"/>
          </a:xfrm>
        </p:spPr>
        <p:txBody>
          <a:bodyPr>
            <a:normAutofit/>
          </a:bodyPr>
          <a:lstStyle/>
          <a:p>
            <a:pPr>
              <a:buClr>
                <a:srgbClr val="0070C0"/>
              </a:buClr>
              <a:buFont typeface="Wingdings" panose="05000000000000000000" pitchFamily="2" charset="2"/>
              <a:buChar char="Ø"/>
            </a:pPr>
            <a:r>
              <a:rPr lang="es-ES" dirty="0">
                <a:solidFill>
                  <a:srgbClr val="002060"/>
                </a:solidFill>
                <a:latin typeface="Arial" panose="020B0604020202020204" pitchFamily="34" charset="0"/>
                <a:cs typeface="Arial" panose="020B0604020202020204" pitchFamily="34" charset="0"/>
              </a:rPr>
              <a:t>Pregunta N°5</a:t>
            </a:r>
          </a:p>
          <a:p>
            <a:pPr>
              <a:buClr>
                <a:srgbClr val="0070C0"/>
              </a:buClr>
              <a:buFont typeface="Wingdings" panose="05000000000000000000" pitchFamily="2" charset="2"/>
              <a:buChar char="Ø"/>
            </a:pPr>
            <a:endParaRPr lang="es-ES" dirty="0">
              <a:solidFill>
                <a:srgbClr val="002060"/>
              </a:solidFill>
              <a:latin typeface="Arial" panose="020B0604020202020204" pitchFamily="34" charset="0"/>
              <a:cs typeface="Arial" panose="020B0604020202020204" pitchFamily="34" charset="0"/>
            </a:endParaRPr>
          </a:p>
        </p:txBody>
      </p:sp>
      <p:pic>
        <p:nvPicPr>
          <p:cNvPr id="5" name="Imagen 4">
            <a:extLst>
              <a:ext uri="{FF2B5EF4-FFF2-40B4-BE49-F238E27FC236}">
                <a16:creationId xmlns:a16="http://schemas.microsoft.com/office/drawing/2014/main" id="{1FF3C0E7-1B05-2456-DE4C-B131CD21E7DC}"/>
              </a:ext>
            </a:extLst>
          </p:cNvPr>
          <p:cNvPicPr>
            <a:picLocks noChangeAspect="1"/>
          </p:cNvPicPr>
          <p:nvPr/>
        </p:nvPicPr>
        <p:blipFill>
          <a:blip r:embed="rId3"/>
          <a:stretch>
            <a:fillRect/>
          </a:stretch>
        </p:blipFill>
        <p:spPr>
          <a:xfrm>
            <a:off x="179384" y="0"/>
            <a:ext cx="8606579" cy="6718300"/>
          </a:xfrm>
          <a:prstGeom prst="rect">
            <a:avLst/>
          </a:prstGeom>
        </p:spPr>
      </p:pic>
      <p:sp>
        <p:nvSpPr>
          <p:cNvPr id="4" name="Rectángulo 3">
            <a:extLst>
              <a:ext uri="{FF2B5EF4-FFF2-40B4-BE49-F238E27FC236}">
                <a16:creationId xmlns:a16="http://schemas.microsoft.com/office/drawing/2014/main" id="{B5E3245D-4B0C-A5F6-FAD0-43F5F824AFDF}"/>
              </a:ext>
            </a:extLst>
          </p:cNvPr>
          <p:cNvSpPr/>
          <p:nvPr/>
        </p:nvSpPr>
        <p:spPr>
          <a:xfrm>
            <a:off x="584200" y="5143500"/>
            <a:ext cx="1384300" cy="368300"/>
          </a:xfrm>
          <a:prstGeom prst="rect">
            <a:avLst/>
          </a:prstGeom>
          <a:noFill/>
          <a:ln w="444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31859911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A5C99F-FA0D-305D-124F-EE2E41AF4B80}"/>
              </a:ext>
            </a:extLst>
          </p:cNvPr>
          <p:cNvSpPr>
            <a:spLocks noGrp="1"/>
          </p:cNvSpPr>
          <p:nvPr>
            <p:ph type="title"/>
          </p:nvPr>
        </p:nvSpPr>
        <p:spPr>
          <a:xfrm>
            <a:off x="838200" y="471055"/>
            <a:ext cx="2033016" cy="770312"/>
          </a:xfrm>
        </p:spPr>
        <p:txBody>
          <a:bodyPr>
            <a:normAutofit/>
          </a:bodyPr>
          <a:lstStyle/>
          <a:p>
            <a:pPr algn="ctr"/>
            <a:r>
              <a:rPr lang="es-CL" sz="3500" b="1" dirty="0">
                <a:solidFill>
                  <a:srgbClr val="9CCCE4"/>
                </a:solidFill>
                <a:latin typeface="Arial" panose="020B0604020202020204" pitchFamily="34" charset="0"/>
                <a:cs typeface="Arial" panose="020B0604020202020204" pitchFamily="34" charset="0"/>
              </a:rPr>
              <a:t>ECEP</a:t>
            </a:r>
          </a:p>
        </p:txBody>
      </p:sp>
      <p:sp>
        <p:nvSpPr>
          <p:cNvPr id="3" name="Marcador de contenido 2"/>
          <p:cNvSpPr>
            <a:spLocks noGrp="1"/>
          </p:cNvSpPr>
          <p:nvPr>
            <p:ph idx="1"/>
          </p:nvPr>
        </p:nvSpPr>
        <p:spPr>
          <a:xfrm>
            <a:off x="1222248" y="1200732"/>
            <a:ext cx="2874264" cy="515239"/>
          </a:xfrm>
        </p:spPr>
        <p:txBody>
          <a:bodyPr>
            <a:normAutofit/>
          </a:bodyPr>
          <a:lstStyle/>
          <a:p>
            <a:pPr>
              <a:buClr>
                <a:srgbClr val="0070C0"/>
              </a:buClr>
              <a:buFont typeface="Wingdings" panose="05000000000000000000" pitchFamily="2" charset="2"/>
              <a:buChar char="Ø"/>
            </a:pPr>
            <a:r>
              <a:rPr lang="es-ES" dirty="0">
                <a:solidFill>
                  <a:srgbClr val="002060"/>
                </a:solidFill>
                <a:latin typeface="Arial" panose="020B0604020202020204" pitchFamily="34" charset="0"/>
                <a:cs typeface="Arial" panose="020B0604020202020204" pitchFamily="34" charset="0"/>
              </a:rPr>
              <a:t>Pregunta N°6</a:t>
            </a:r>
          </a:p>
          <a:p>
            <a:pPr>
              <a:buClr>
                <a:srgbClr val="0070C0"/>
              </a:buClr>
              <a:buFont typeface="Wingdings" panose="05000000000000000000" pitchFamily="2" charset="2"/>
              <a:buChar char="Ø"/>
            </a:pPr>
            <a:endParaRPr lang="es-ES" dirty="0">
              <a:solidFill>
                <a:srgbClr val="002060"/>
              </a:solidFill>
              <a:latin typeface="Arial" panose="020B0604020202020204" pitchFamily="34" charset="0"/>
              <a:cs typeface="Arial" panose="020B0604020202020204" pitchFamily="34" charset="0"/>
            </a:endParaRPr>
          </a:p>
        </p:txBody>
      </p:sp>
      <p:pic>
        <p:nvPicPr>
          <p:cNvPr id="5" name="Imagen 4">
            <a:extLst>
              <a:ext uri="{FF2B5EF4-FFF2-40B4-BE49-F238E27FC236}">
                <a16:creationId xmlns:a16="http://schemas.microsoft.com/office/drawing/2014/main" id="{FFF484A2-E97B-E77F-CE28-0092E5BBCCB9}"/>
              </a:ext>
            </a:extLst>
          </p:cNvPr>
          <p:cNvPicPr>
            <a:picLocks noChangeAspect="1"/>
          </p:cNvPicPr>
          <p:nvPr/>
        </p:nvPicPr>
        <p:blipFill>
          <a:blip r:embed="rId3"/>
          <a:stretch>
            <a:fillRect/>
          </a:stretch>
        </p:blipFill>
        <p:spPr>
          <a:xfrm>
            <a:off x="838200" y="1715971"/>
            <a:ext cx="10620784" cy="3706929"/>
          </a:xfrm>
          <a:prstGeom prst="rect">
            <a:avLst/>
          </a:prstGeom>
        </p:spPr>
      </p:pic>
    </p:spTree>
    <p:extLst>
      <p:ext uri="{BB962C8B-B14F-4D97-AF65-F5344CB8AC3E}">
        <p14:creationId xmlns:p14="http://schemas.microsoft.com/office/powerpoint/2010/main" val="26297291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A5C99F-FA0D-305D-124F-EE2E41AF4B80}"/>
              </a:ext>
            </a:extLst>
          </p:cNvPr>
          <p:cNvSpPr>
            <a:spLocks noGrp="1"/>
          </p:cNvSpPr>
          <p:nvPr>
            <p:ph type="title"/>
          </p:nvPr>
        </p:nvSpPr>
        <p:spPr>
          <a:xfrm>
            <a:off x="838200" y="471055"/>
            <a:ext cx="2033016" cy="770312"/>
          </a:xfrm>
        </p:spPr>
        <p:txBody>
          <a:bodyPr>
            <a:normAutofit/>
          </a:bodyPr>
          <a:lstStyle/>
          <a:p>
            <a:pPr algn="ctr"/>
            <a:r>
              <a:rPr lang="es-CL" sz="3500" b="1" dirty="0">
                <a:solidFill>
                  <a:srgbClr val="9CCCE4"/>
                </a:solidFill>
                <a:latin typeface="Arial" panose="020B0604020202020204" pitchFamily="34" charset="0"/>
                <a:cs typeface="Arial" panose="020B0604020202020204" pitchFamily="34" charset="0"/>
              </a:rPr>
              <a:t>ECEP</a:t>
            </a:r>
          </a:p>
        </p:txBody>
      </p:sp>
      <p:sp>
        <p:nvSpPr>
          <p:cNvPr id="3" name="Marcador de contenido 2"/>
          <p:cNvSpPr>
            <a:spLocks noGrp="1"/>
          </p:cNvSpPr>
          <p:nvPr>
            <p:ph idx="1"/>
          </p:nvPr>
        </p:nvSpPr>
        <p:spPr>
          <a:xfrm>
            <a:off x="1222248" y="1200732"/>
            <a:ext cx="2874264" cy="515239"/>
          </a:xfrm>
        </p:spPr>
        <p:txBody>
          <a:bodyPr>
            <a:normAutofit/>
          </a:bodyPr>
          <a:lstStyle/>
          <a:p>
            <a:pPr>
              <a:buClr>
                <a:srgbClr val="0070C0"/>
              </a:buClr>
              <a:buFont typeface="Wingdings" panose="05000000000000000000" pitchFamily="2" charset="2"/>
              <a:buChar char="Ø"/>
            </a:pPr>
            <a:r>
              <a:rPr lang="es-ES" dirty="0">
                <a:solidFill>
                  <a:srgbClr val="002060"/>
                </a:solidFill>
                <a:latin typeface="Arial" panose="020B0604020202020204" pitchFamily="34" charset="0"/>
                <a:cs typeface="Arial" panose="020B0604020202020204" pitchFamily="34" charset="0"/>
              </a:rPr>
              <a:t>Pregunta N°6</a:t>
            </a:r>
          </a:p>
          <a:p>
            <a:pPr>
              <a:buClr>
                <a:srgbClr val="0070C0"/>
              </a:buClr>
              <a:buFont typeface="Wingdings" panose="05000000000000000000" pitchFamily="2" charset="2"/>
              <a:buChar char="Ø"/>
            </a:pPr>
            <a:endParaRPr lang="es-ES" dirty="0">
              <a:solidFill>
                <a:srgbClr val="002060"/>
              </a:solidFill>
              <a:latin typeface="Arial" panose="020B0604020202020204" pitchFamily="34" charset="0"/>
              <a:cs typeface="Arial" panose="020B0604020202020204" pitchFamily="34" charset="0"/>
            </a:endParaRPr>
          </a:p>
        </p:txBody>
      </p:sp>
      <p:pic>
        <p:nvPicPr>
          <p:cNvPr id="5" name="Imagen 4">
            <a:extLst>
              <a:ext uri="{FF2B5EF4-FFF2-40B4-BE49-F238E27FC236}">
                <a16:creationId xmlns:a16="http://schemas.microsoft.com/office/drawing/2014/main" id="{FFF484A2-E97B-E77F-CE28-0092E5BBCCB9}"/>
              </a:ext>
            </a:extLst>
          </p:cNvPr>
          <p:cNvPicPr>
            <a:picLocks noChangeAspect="1"/>
          </p:cNvPicPr>
          <p:nvPr/>
        </p:nvPicPr>
        <p:blipFill>
          <a:blip r:embed="rId3"/>
          <a:stretch>
            <a:fillRect/>
          </a:stretch>
        </p:blipFill>
        <p:spPr>
          <a:xfrm>
            <a:off x="838200" y="1715971"/>
            <a:ext cx="10620784" cy="3706929"/>
          </a:xfrm>
          <a:prstGeom prst="rect">
            <a:avLst/>
          </a:prstGeom>
        </p:spPr>
      </p:pic>
      <p:sp>
        <p:nvSpPr>
          <p:cNvPr id="6" name="Rectángulo 5">
            <a:extLst>
              <a:ext uri="{FF2B5EF4-FFF2-40B4-BE49-F238E27FC236}">
                <a16:creationId xmlns:a16="http://schemas.microsoft.com/office/drawing/2014/main" id="{051723D6-D557-A797-2214-242FEC62FCCC}"/>
              </a:ext>
            </a:extLst>
          </p:cNvPr>
          <p:cNvSpPr/>
          <p:nvPr/>
        </p:nvSpPr>
        <p:spPr>
          <a:xfrm>
            <a:off x="1371600" y="4724400"/>
            <a:ext cx="1612900" cy="330200"/>
          </a:xfrm>
          <a:prstGeom prst="rect">
            <a:avLst/>
          </a:prstGeom>
          <a:noFill/>
          <a:ln w="444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38176075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A5C99F-FA0D-305D-124F-EE2E41AF4B80}"/>
              </a:ext>
            </a:extLst>
          </p:cNvPr>
          <p:cNvSpPr>
            <a:spLocks noGrp="1"/>
          </p:cNvSpPr>
          <p:nvPr>
            <p:ph type="title"/>
          </p:nvPr>
        </p:nvSpPr>
        <p:spPr>
          <a:xfrm>
            <a:off x="838200" y="471055"/>
            <a:ext cx="2033016" cy="770312"/>
          </a:xfrm>
        </p:spPr>
        <p:txBody>
          <a:bodyPr>
            <a:normAutofit/>
          </a:bodyPr>
          <a:lstStyle/>
          <a:p>
            <a:pPr algn="ctr"/>
            <a:r>
              <a:rPr lang="es-CL" sz="3500" b="1" dirty="0">
                <a:solidFill>
                  <a:srgbClr val="9CCCE4"/>
                </a:solidFill>
                <a:latin typeface="Arial" panose="020B0604020202020204" pitchFamily="34" charset="0"/>
                <a:cs typeface="Arial" panose="020B0604020202020204" pitchFamily="34" charset="0"/>
              </a:rPr>
              <a:t>ECEP</a:t>
            </a:r>
          </a:p>
        </p:txBody>
      </p:sp>
      <p:sp>
        <p:nvSpPr>
          <p:cNvPr id="3" name="Marcador de contenido 2"/>
          <p:cNvSpPr>
            <a:spLocks noGrp="1"/>
          </p:cNvSpPr>
          <p:nvPr>
            <p:ph idx="1"/>
          </p:nvPr>
        </p:nvSpPr>
        <p:spPr>
          <a:xfrm>
            <a:off x="1112520" y="1343770"/>
            <a:ext cx="2874264" cy="515239"/>
          </a:xfrm>
        </p:spPr>
        <p:txBody>
          <a:bodyPr>
            <a:normAutofit/>
          </a:bodyPr>
          <a:lstStyle/>
          <a:p>
            <a:pPr>
              <a:buClr>
                <a:srgbClr val="0070C0"/>
              </a:buClr>
              <a:buFont typeface="Wingdings" panose="05000000000000000000" pitchFamily="2" charset="2"/>
              <a:buChar char="Ø"/>
            </a:pPr>
            <a:r>
              <a:rPr lang="es-ES" dirty="0">
                <a:solidFill>
                  <a:srgbClr val="002060"/>
                </a:solidFill>
                <a:latin typeface="Arial" panose="020B0604020202020204" pitchFamily="34" charset="0"/>
                <a:cs typeface="Arial" panose="020B0604020202020204" pitchFamily="34" charset="0"/>
              </a:rPr>
              <a:t>Pregunta N°7</a:t>
            </a:r>
          </a:p>
          <a:p>
            <a:pPr>
              <a:buClr>
                <a:srgbClr val="0070C0"/>
              </a:buClr>
              <a:buFont typeface="Wingdings" panose="05000000000000000000" pitchFamily="2" charset="2"/>
              <a:buChar char="Ø"/>
            </a:pPr>
            <a:endParaRPr lang="es-ES" dirty="0">
              <a:solidFill>
                <a:srgbClr val="002060"/>
              </a:solidFill>
              <a:latin typeface="Arial" panose="020B0604020202020204" pitchFamily="34" charset="0"/>
              <a:cs typeface="Arial" panose="020B0604020202020204" pitchFamily="34" charset="0"/>
            </a:endParaRPr>
          </a:p>
        </p:txBody>
      </p:sp>
      <p:pic>
        <p:nvPicPr>
          <p:cNvPr id="6" name="Imagen 5">
            <a:extLst>
              <a:ext uri="{FF2B5EF4-FFF2-40B4-BE49-F238E27FC236}">
                <a16:creationId xmlns:a16="http://schemas.microsoft.com/office/drawing/2014/main" id="{7D53D00D-ACE8-E113-B000-3FFA79A31635}"/>
              </a:ext>
            </a:extLst>
          </p:cNvPr>
          <p:cNvPicPr>
            <a:picLocks noChangeAspect="1"/>
          </p:cNvPicPr>
          <p:nvPr/>
        </p:nvPicPr>
        <p:blipFill>
          <a:blip r:embed="rId3"/>
          <a:stretch>
            <a:fillRect/>
          </a:stretch>
        </p:blipFill>
        <p:spPr>
          <a:xfrm>
            <a:off x="805359" y="1859009"/>
            <a:ext cx="10581282" cy="3792491"/>
          </a:xfrm>
          <a:prstGeom prst="rect">
            <a:avLst/>
          </a:prstGeom>
        </p:spPr>
      </p:pic>
    </p:spTree>
    <p:extLst>
      <p:ext uri="{BB962C8B-B14F-4D97-AF65-F5344CB8AC3E}">
        <p14:creationId xmlns:p14="http://schemas.microsoft.com/office/powerpoint/2010/main" val="8708344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A5C99F-FA0D-305D-124F-EE2E41AF4B80}"/>
              </a:ext>
            </a:extLst>
          </p:cNvPr>
          <p:cNvSpPr>
            <a:spLocks noGrp="1"/>
          </p:cNvSpPr>
          <p:nvPr>
            <p:ph type="title"/>
          </p:nvPr>
        </p:nvSpPr>
        <p:spPr>
          <a:xfrm>
            <a:off x="838200" y="471055"/>
            <a:ext cx="2033016" cy="770312"/>
          </a:xfrm>
        </p:spPr>
        <p:txBody>
          <a:bodyPr>
            <a:normAutofit/>
          </a:bodyPr>
          <a:lstStyle/>
          <a:p>
            <a:pPr algn="ctr"/>
            <a:r>
              <a:rPr lang="es-CL" sz="3500" b="1" dirty="0">
                <a:solidFill>
                  <a:srgbClr val="9CCCE4"/>
                </a:solidFill>
                <a:latin typeface="Arial" panose="020B0604020202020204" pitchFamily="34" charset="0"/>
                <a:cs typeface="Arial" panose="020B0604020202020204" pitchFamily="34" charset="0"/>
              </a:rPr>
              <a:t>ECEP</a:t>
            </a:r>
          </a:p>
        </p:txBody>
      </p:sp>
      <p:sp>
        <p:nvSpPr>
          <p:cNvPr id="3" name="Marcador de contenido 2"/>
          <p:cNvSpPr>
            <a:spLocks noGrp="1"/>
          </p:cNvSpPr>
          <p:nvPr>
            <p:ph idx="1"/>
          </p:nvPr>
        </p:nvSpPr>
        <p:spPr>
          <a:xfrm>
            <a:off x="1112520" y="1343770"/>
            <a:ext cx="2874264" cy="515239"/>
          </a:xfrm>
        </p:spPr>
        <p:txBody>
          <a:bodyPr>
            <a:normAutofit/>
          </a:bodyPr>
          <a:lstStyle/>
          <a:p>
            <a:pPr>
              <a:buClr>
                <a:srgbClr val="0070C0"/>
              </a:buClr>
              <a:buFont typeface="Wingdings" panose="05000000000000000000" pitchFamily="2" charset="2"/>
              <a:buChar char="Ø"/>
            </a:pPr>
            <a:r>
              <a:rPr lang="es-ES" dirty="0">
                <a:solidFill>
                  <a:srgbClr val="002060"/>
                </a:solidFill>
                <a:latin typeface="Arial" panose="020B0604020202020204" pitchFamily="34" charset="0"/>
                <a:cs typeface="Arial" panose="020B0604020202020204" pitchFamily="34" charset="0"/>
              </a:rPr>
              <a:t>Pregunta N°7</a:t>
            </a:r>
          </a:p>
          <a:p>
            <a:pPr>
              <a:buClr>
                <a:srgbClr val="0070C0"/>
              </a:buClr>
              <a:buFont typeface="Wingdings" panose="05000000000000000000" pitchFamily="2" charset="2"/>
              <a:buChar char="Ø"/>
            </a:pPr>
            <a:endParaRPr lang="es-ES" dirty="0">
              <a:solidFill>
                <a:srgbClr val="002060"/>
              </a:solidFill>
              <a:latin typeface="Arial" panose="020B0604020202020204" pitchFamily="34" charset="0"/>
              <a:cs typeface="Arial" panose="020B0604020202020204" pitchFamily="34" charset="0"/>
            </a:endParaRPr>
          </a:p>
        </p:txBody>
      </p:sp>
      <p:pic>
        <p:nvPicPr>
          <p:cNvPr id="6" name="Imagen 5">
            <a:extLst>
              <a:ext uri="{FF2B5EF4-FFF2-40B4-BE49-F238E27FC236}">
                <a16:creationId xmlns:a16="http://schemas.microsoft.com/office/drawing/2014/main" id="{7D53D00D-ACE8-E113-B000-3FFA79A31635}"/>
              </a:ext>
            </a:extLst>
          </p:cNvPr>
          <p:cNvPicPr>
            <a:picLocks noChangeAspect="1"/>
          </p:cNvPicPr>
          <p:nvPr/>
        </p:nvPicPr>
        <p:blipFill>
          <a:blip r:embed="rId3"/>
          <a:stretch>
            <a:fillRect/>
          </a:stretch>
        </p:blipFill>
        <p:spPr>
          <a:xfrm>
            <a:off x="805359" y="1859009"/>
            <a:ext cx="10581282" cy="3792491"/>
          </a:xfrm>
          <a:prstGeom prst="rect">
            <a:avLst/>
          </a:prstGeom>
        </p:spPr>
      </p:pic>
      <p:sp>
        <p:nvSpPr>
          <p:cNvPr id="4" name="Rectángulo 3">
            <a:extLst>
              <a:ext uri="{FF2B5EF4-FFF2-40B4-BE49-F238E27FC236}">
                <a16:creationId xmlns:a16="http://schemas.microsoft.com/office/drawing/2014/main" id="{26D2DB70-8DFA-6A34-3B56-E71D23945F42}"/>
              </a:ext>
            </a:extLst>
          </p:cNvPr>
          <p:cNvSpPr/>
          <p:nvPr/>
        </p:nvSpPr>
        <p:spPr>
          <a:xfrm>
            <a:off x="1308100" y="4927600"/>
            <a:ext cx="1473200" cy="355600"/>
          </a:xfrm>
          <a:prstGeom prst="rect">
            <a:avLst/>
          </a:prstGeom>
          <a:noFill/>
          <a:ln w="444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16229734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A5C99F-FA0D-305D-124F-EE2E41AF4B80}"/>
              </a:ext>
            </a:extLst>
          </p:cNvPr>
          <p:cNvSpPr>
            <a:spLocks noGrp="1"/>
          </p:cNvSpPr>
          <p:nvPr>
            <p:ph type="title"/>
          </p:nvPr>
        </p:nvSpPr>
        <p:spPr>
          <a:xfrm>
            <a:off x="838200" y="471055"/>
            <a:ext cx="2033016" cy="770312"/>
          </a:xfrm>
        </p:spPr>
        <p:txBody>
          <a:bodyPr>
            <a:normAutofit/>
          </a:bodyPr>
          <a:lstStyle/>
          <a:p>
            <a:pPr algn="ctr"/>
            <a:r>
              <a:rPr lang="es-CL" sz="3500" b="1" dirty="0">
                <a:solidFill>
                  <a:srgbClr val="9CCCE4"/>
                </a:solidFill>
                <a:latin typeface="Arial" panose="020B0604020202020204" pitchFamily="34" charset="0"/>
                <a:cs typeface="Arial" panose="020B0604020202020204" pitchFamily="34" charset="0"/>
              </a:rPr>
              <a:t>ECEP</a:t>
            </a:r>
          </a:p>
        </p:txBody>
      </p:sp>
      <p:sp>
        <p:nvSpPr>
          <p:cNvPr id="3" name="Marcador de contenido 2"/>
          <p:cNvSpPr>
            <a:spLocks noGrp="1"/>
          </p:cNvSpPr>
          <p:nvPr>
            <p:ph idx="1"/>
          </p:nvPr>
        </p:nvSpPr>
        <p:spPr>
          <a:xfrm>
            <a:off x="1002792" y="1079281"/>
            <a:ext cx="2874264" cy="515239"/>
          </a:xfrm>
        </p:spPr>
        <p:txBody>
          <a:bodyPr>
            <a:normAutofit/>
          </a:bodyPr>
          <a:lstStyle/>
          <a:p>
            <a:pPr>
              <a:buClr>
                <a:srgbClr val="0070C0"/>
              </a:buClr>
              <a:buFont typeface="Wingdings" panose="05000000000000000000" pitchFamily="2" charset="2"/>
              <a:buChar char="Ø"/>
            </a:pPr>
            <a:r>
              <a:rPr lang="es-ES" dirty="0">
                <a:solidFill>
                  <a:srgbClr val="002060"/>
                </a:solidFill>
                <a:latin typeface="Arial" panose="020B0604020202020204" pitchFamily="34" charset="0"/>
                <a:cs typeface="Arial" panose="020B0604020202020204" pitchFamily="34" charset="0"/>
              </a:rPr>
              <a:t>Pregunta N°8</a:t>
            </a:r>
          </a:p>
          <a:p>
            <a:pPr>
              <a:buClr>
                <a:srgbClr val="0070C0"/>
              </a:buClr>
              <a:buFont typeface="Wingdings" panose="05000000000000000000" pitchFamily="2" charset="2"/>
              <a:buChar char="Ø"/>
            </a:pPr>
            <a:endParaRPr lang="es-ES" dirty="0">
              <a:solidFill>
                <a:srgbClr val="002060"/>
              </a:solidFill>
              <a:latin typeface="Arial" panose="020B0604020202020204" pitchFamily="34" charset="0"/>
              <a:cs typeface="Arial" panose="020B0604020202020204" pitchFamily="34" charset="0"/>
            </a:endParaRPr>
          </a:p>
        </p:txBody>
      </p:sp>
      <p:pic>
        <p:nvPicPr>
          <p:cNvPr id="5" name="Imagen 4">
            <a:extLst>
              <a:ext uri="{FF2B5EF4-FFF2-40B4-BE49-F238E27FC236}">
                <a16:creationId xmlns:a16="http://schemas.microsoft.com/office/drawing/2014/main" id="{45C9EA63-6FFE-4AFB-86D2-54ECDBFFCAB5}"/>
              </a:ext>
            </a:extLst>
          </p:cNvPr>
          <p:cNvPicPr>
            <a:picLocks noChangeAspect="1"/>
          </p:cNvPicPr>
          <p:nvPr/>
        </p:nvPicPr>
        <p:blipFill>
          <a:blip r:embed="rId3"/>
          <a:stretch>
            <a:fillRect/>
          </a:stretch>
        </p:blipFill>
        <p:spPr>
          <a:xfrm>
            <a:off x="1002792" y="1594520"/>
            <a:ext cx="10503408" cy="4024111"/>
          </a:xfrm>
          <a:prstGeom prst="rect">
            <a:avLst/>
          </a:prstGeom>
        </p:spPr>
      </p:pic>
    </p:spTree>
    <p:extLst>
      <p:ext uri="{BB962C8B-B14F-4D97-AF65-F5344CB8AC3E}">
        <p14:creationId xmlns:p14="http://schemas.microsoft.com/office/powerpoint/2010/main" val="31612630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A5C99F-FA0D-305D-124F-EE2E41AF4B80}"/>
              </a:ext>
            </a:extLst>
          </p:cNvPr>
          <p:cNvSpPr>
            <a:spLocks noGrp="1"/>
          </p:cNvSpPr>
          <p:nvPr>
            <p:ph type="title"/>
          </p:nvPr>
        </p:nvSpPr>
        <p:spPr>
          <a:xfrm>
            <a:off x="838200" y="471055"/>
            <a:ext cx="2033016" cy="770312"/>
          </a:xfrm>
        </p:spPr>
        <p:txBody>
          <a:bodyPr>
            <a:normAutofit/>
          </a:bodyPr>
          <a:lstStyle/>
          <a:p>
            <a:pPr algn="ctr"/>
            <a:r>
              <a:rPr lang="es-CL" sz="3500" b="1" dirty="0">
                <a:solidFill>
                  <a:srgbClr val="9CCCE4"/>
                </a:solidFill>
                <a:latin typeface="Arial" panose="020B0604020202020204" pitchFamily="34" charset="0"/>
                <a:cs typeface="Arial" panose="020B0604020202020204" pitchFamily="34" charset="0"/>
              </a:rPr>
              <a:t>ECEP</a:t>
            </a:r>
          </a:p>
        </p:txBody>
      </p:sp>
      <p:sp>
        <p:nvSpPr>
          <p:cNvPr id="3" name="Marcador de contenido 2"/>
          <p:cNvSpPr>
            <a:spLocks noGrp="1"/>
          </p:cNvSpPr>
          <p:nvPr>
            <p:ph idx="1"/>
          </p:nvPr>
        </p:nvSpPr>
        <p:spPr>
          <a:xfrm>
            <a:off x="1002792" y="1079281"/>
            <a:ext cx="2874264" cy="515239"/>
          </a:xfrm>
        </p:spPr>
        <p:txBody>
          <a:bodyPr>
            <a:normAutofit/>
          </a:bodyPr>
          <a:lstStyle/>
          <a:p>
            <a:pPr>
              <a:buClr>
                <a:srgbClr val="0070C0"/>
              </a:buClr>
              <a:buFont typeface="Wingdings" panose="05000000000000000000" pitchFamily="2" charset="2"/>
              <a:buChar char="Ø"/>
            </a:pPr>
            <a:r>
              <a:rPr lang="es-ES" dirty="0">
                <a:solidFill>
                  <a:srgbClr val="002060"/>
                </a:solidFill>
                <a:latin typeface="Arial" panose="020B0604020202020204" pitchFamily="34" charset="0"/>
                <a:cs typeface="Arial" panose="020B0604020202020204" pitchFamily="34" charset="0"/>
              </a:rPr>
              <a:t>Pregunta N°8</a:t>
            </a:r>
          </a:p>
          <a:p>
            <a:pPr>
              <a:buClr>
                <a:srgbClr val="0070C0"/>
              </a:buClr>
              <a:buFont typeface="Wingdings" panose="05000000000000000000" pitchFamily="2" charset="2"/>
              <a:buChar char="Ø"/>
            </a:pPr>
            <a:endParaRPr lang="es-ES" dirty="0">
              <a:solidFill>
                <a:srgbClr val="002060"/>
              </a:solidFill>
              <a:latin typeface="Arial" panose="020B0604020202020204" pitchFamily="34" charset="0"/>
              <a:cs typeface="Arial" panose="020B0604020202020204" pitchFamily="34" charset="0"/>
            </a:endParaRPr>
          </a:p>
        </p:txBody>
      </p:sp>
      <p:pic>
        <p:nvPicPr>
          <p:cNvPr id="5" name="Imagen 4">
            <a:extLst>
              <a:ext uri="{FF2B5EF4-FFF2-40B4-BE49-F238E27FC236}">
                <a16:creationId xmlns:a16="http://schemas.microsoft.com/office/drawing/2014/main" id="{45C9EA63-6FFE-4AFB-86D2-54ECDBFFCAB5}"/>
              </a:ext>
            </a:extLst>
          </p:cNvPr>
          <p:cNvPicPr>
            <a:picLocks noChangeAspect="1"/>
          </p:cNvPicPr>
          <p:nvPr/>
        </p:nvPicPr>
        <p:blipFill>
          <a:blip r:embed="rId3"/>
          <a:stretch>
            <a:fillRect/>
          </a:stretch>
        </p:blipFill>
        <p:spPr>
          <a:xfrm>
            <a:off x="1002792" y="1594520"/>
            <a:ext cx="10503408" cy="4024111"/>
          </a:xfrm>
          <a:prstGeom prst="rect">
            <a:avLst/>
          </a:prstGeom>
        </p:spPr>
      </p:pic>
      <p:sp>
        <p:nvSpPr>
          <p:cNvPr id="4" name="Rectángulo 3">
            <a:extLst>
              <a:ext uri="{FF2B5EF4-FFF2-40B4-BE49-F238E27FC236}">
                <a16:creationId xmlns:a16="http://schemas.microsoft.com/office/drawing/2014/main" id="{98661699-F334-2255-06AA-A98E621C29C9}"/>
              </a:ext>
            </a:extLst>
          </p:cNvPr>
          <p:cNvSpPr/>
          <p:nvPr/>
        </p:nvSpPr>
        <p:spPr>
          <a:xfrm>
            <a:off x="1562100" y="3733800"/>
            <a:ext cx="1511300" cy="355600"/>
          </a:xfrm>
          <a:prstGeom prst="rect">
            <a:avLst/>
          </a:prstGeom>
          <a:noFill/>
          <a:ln w="444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dirty="0"/>
          </a:p>
        </p:txBody>
      </p:sp>
    </p:spTree>
    <p:extLst>
      <p:ext uri="{BB962C8B-B14F-4D97-AF65-F5344CB8AC3E}">
        <p14:creationId xmlns:p14="http://schemas.microsoft.com/office/powerpoint/2010/main" val="8067683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A5C99F-FA0D-305D-124F-EE2E41AF4B80}"/>
              </a:ext>
            </a:extLst>
          </p:cNvPr>
          <p:cNvSpPr>
            <a:spLocks noGrp="1"/>
          </p:cNvSpPr>
          <p:nvPr>
            <p:ph type="title"/>
          </p:nvPr>
        </p:nvSpPr>
        <p:spPr>
          <a:xfrm>
            <a:off x="971203" y="177338"/>
            <a:ext cx="10515600" cy="504306"/>
          </a:xfrm>
        </p:spPr>
        <p:txBody>
          <a:bodyPr>
            <a:normAutofit fontScale="90000"/>
          </a:bodyPr>
          <a:lstStyle/>
          <a:p>
            <a:pPr algn="ctr"/>
            <a:r>
              <a:rPr lang="es-CL" sz="3500" b="1" dirty="0">
                <a:solidFill>
                  <a:srgbClr val="9CCCE4"/>
                </a:solidFill>
                <a:latin typeface="+mn-lt"/>
              </a:rPr>
              <a:t>CRONOGRAMA</a:t>
            </a:r>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2665938015"/>
              </p:ext>
            </p:extLst>
          </p:nvPr>
        </p:nvGraphicFramePr>
        <p:xfrm>
          <a:off x="144087" y="681644"/>
          <a:ext cx="11903825" cy="5760720"/>
        </p:xfrm>
        <a:graphic>
          <a:graphicData uri="http://schemas.openxmlformats.org/drawingml/2006/table">
            <a:tbl>
              <a:tblPr firstRow="1" bandRow="1">
                <a:tableStyleId>{BDBED569-4797-4DF1-A0F4-6AAB3CD982D8}</a:tableStyleId>
              </a:tblPr>
              <a:tblGrid>
                <a:gridCol w="1687644">
                  <a:extLst>
                    <a:ext uri="{9D8B030D-6E8A-4147-A177-3AD203B41FA5}">
                      <a16:colId xmlns:a16="http://schemas.microsoft.com/office/drawing/2014/main" val="491829914"/>
                    </a:ext>
                  </a:extLst>
                </a:gridCol>
                <a:gridCol w="3488946">
                  <a:extLst>
                    <a:ext uri="{9D8B030D-6E8A-4147-A177-3AD203B41FA5}">
                      <a16:colId xmlns:a16="http://schemas.microsoft.com/office/drawing/2014/main" val="1505778582"/>
                    </a:ext>
                  </a:extLst>
                </a:gridCol>
                <a:gridCol w="6727235">
                  <a:extLst>
                    <a:ext uri="{9D8B030D-6E8A-4147-A177-3AD203B41FA5}">
                      <a16:colId xmlns:a16="http://schemas.microsoft.com/office/drawing/2014/main" val="3406719636"/>
                    </a:ext>
                  </a:extLst>
                </a:gridCol>
              </a:tblGrid>
              <a:tr h="316877">
                <a:tc>
                  <a:txBody>
                    <a:bodyPr/>
                    <a:lstStyle>
                      <a:lvl1pPr marL="0" algn="l" defTabSz="914400" rtl="0" eaLnBrk="1" latinLnBrk="0" hangingPunct="1">
                        <a:defRPr sz="1800" b="1" kern="1200">
                          <a:solidFill>
                            <a:schemeClr val="tx1"/>
                          </a:solidFill>
                          <a:latin typeface="Trebuchet MS" panose="020B0603020202020204"/>
                        </a:defRPr>
                      </a:lvl1pPr>
                      <a:lvl2pPr marL="457200" algn="l" defTabSz="914400" rtl="0" eaLnBrk="1" latinLnBrk="0" hangingPunct="1">
                        <a:defRPr sz="1800" b="1" kern="1200">
                          <a:solidFill>
                            <a:schemeClr val="tx1"/>
                          </a:solidFill>
                          <a:latin typeface="Trebuchet MS" panose="020B0603020202020204"/>
                        </a:defRPr>
                      </a:lvl2pPr>
                      <a:lvl3pPr marL="914400" algn="l" defTabSz="914400" rtl="0" eaLnBrk="1" latinLnBrk="0" hangingPunct="1">
                        <a:defRPr sz="1800" b="1" kern="1200">
                          <a:solidFill>
                            <a:schemeClr val="tx1"/>
                          </a:solidFill>
                          <a:latin typeface="Trebuchet MS" panose="020B0603020202020204"/>
                        </a:defRPr>
                      </a:lvl3pPr>
                      <a:lvl4pPr marL="1371600" algn="l" defTabSz="914400" rtl="0" eaLnBrk="1" latinLnBrk="0" hangingPunct="1">
                        <a:defRPr sz="1800" b="1" kern="1200">
                          <a:solidFill>
                            <a:schemeClr val="tx1"/>
                          </a:solidFill>
                          <a:latin typeface="Trebuchet MS" panose="020B0603020202020204"/>
                        </a:defRPr>
                      </a:lvl4pPr>
                      <a:lvl5pPr marL="1828800" algn="l" defTabSz="914400" rtl="0" eaLnBrk="1" latinLnBrk="0" hangingPunct="1">
                        <a:defRPr sz="1800" b="1" kern="1200">
                          <a:solidFill>
                            <a:schemeClr val="tx1"/>
                          </a:solidFill>
                          <a:latin typeface="Trebuchet MS" panose="020B0603020202020204"/>
                        </a:defRPr>
                      </a:lvl5pPr>
                      <a:lvl6pPr marL="2286000" algn="l" defTabSz="914400" rtl="0" eaLnBrk="1" latinLnBrk="0" hangingPunct="1">
                        <a:defRPr sz="1800" b="1" kern="1200">
                          <a:solidFill>
                            <a:schemeClr val="tx1"/>
                          </a:solidFill>
                          <a:latin typeface="Trebuchet MS" panose="020B0603020202020204"/>
                        </a:defRPr>
                      </a:lvl6pPr>
                      <a:lvl7pPr marL="2743200" algn="l" defTabSz="914400" rtl="0" eaLnBrk="1" latinLnBrk="0" hangingPunct="1">
                        <a:defRPr sz="1800" b="1" kern="1200">
                          <a:solidFill>
                            <a:schemeClr val="tx1"/>
                          </a:solidFill>
                          <a:latin typeface="Trebuchet MS" panose="020B0603020202020204"/>
                        </a:defRPr>
                      </a:lvl7pPr>
                      <a:lvl8pPr marL="3200400" algn="l" defTabSz="914400" rtl="0" eaLnBrk="1" latinLnBrk="0" hangingPunct="1">
                        <a:defRPr sz="1800" b="1" kern="1200">
                          <a:solidFill>
                            <a:schemeClr val="tx1"/>
                          </a:solidFill>
                          <a:latin typeface="Trebuchet MS" panose="020B0603020202020204"/>
                        </a:defRPr>
                      </a:lvl8pPr>
                      <a:lvl9pPr marL="3657600" algn="l" defTabSz="914400" rtl="0" eaLnBrk="1" latinLnBrk="0" hangingPunct="1">
                        <a:defRPr sz="1800" b="1" kern="1200">
                          <a:solidFill>
                            <a:schemeClr val="tx1"/>
                          </a:solidFill>
                          <a:latin typeface="Trebuchet MS" panose="020B0603020202020204"/>
                        </a:defRPr>
                      </a:lvl9pPr>
                    </a:lstStyle>
                    <a:p>
                      <a:pPr algn="ctr"/>
                      <a:r>
                        <a:rPr lang="es-ES" dirty="0">
                          <a:solidFill>
                            <a:srgbClr val="002060"/>
                          </a:solidFill>
                        </a:rPr>
                        <a:t>N°</a:t>
                      </a:r>
                      <a:r>
                        <a:rPr lang="es-ES" baseline="0" dirty="0">
                          <a:solidFill>
                            <a:srgbClr val="002060"/>
                          </a:solidFill>
                        </a:rPr>
                        <a:t> de sesión </a:t>
                      </a:r>
                      <a:endParaRPr lang="es-ES" dirty="0">
                        <a:solidFill>
                          <a:srgbClr val="002060"/>
                        </a:solidFill>
                        <a:latin typeface="Arial" panose="020B0604020202020204" pitchFamily="34" charset="0"/>
                        <a:cs typeface="Arial" panose="020B0604020202020204" pitchFamily="34" charset="0"/>
                      </a:endParaRPr>
                    </a:p>
                  </a:txBody>
                  <a:tcPr/>
                </a:tc>
                <a:tc>
                  <a:txBody>
                    <a:bodyPr/>
                    <a:lstStyle>
                      <a:lvl1pPr marL="0" algn="l" defTabSz="914400" rtl="0" eaLnBrk="1" latinLnBrk="0" hangingPunct="1">
                        <a:defRPr sz="1800" b="1" kern="1200">
                          <a:solidFill>
                            <a:schemeClr val="tx1"/>
                          </a:solidFill>
                          <a:latin typeface="Trebuchet MS" panose="020B0603020202020204"/>
                        </a:defRPr>
                      </a:lvl1pPr>
                      <a:lvl2pPr marL="457200" algn="l" defTabSz="914400" rtl="0" eaLnBrk="1" latinLnBrk="0" hangingPunct="1">
                        <a:defRPr sz="1800" b="1" kern="1200">
                          <a:solidFill>
                            <a:schemeClr val="tx1"/>
                          </a:solidFill>
                          <a:latin typeface="Trebuchet MS" panose="020B0603020202020204"/>
                        </a:defRPr>
                      </a:lvl2pPr>
                      <a:lvl3pPr marL="914400" algn="l" defTabSz="914400" rtl="0" eaLnBrk="1" latinLnBrk="0" hangingPunct="1">
                        <a:defRPr sz="1800" b="1" kern="1200">
                          <a:solidFill>
                            <a:schemeClr val="tx1"/>
                          </a:solidFill>
                          <a:latin typeface="Trebuchet MS" panose="020B0603020202020204"/>
                        </a:defRPr>
                      </a:lvl3pPr>
                      <a:lvl4pPr marL="1371600" algn="l" defTabSz="914400" rtl="0" eaLnBrk="1" latinLnBrk="0" hangingPunct="1">
                        <a:defRPr sz="1800" b="1" kern="1200">
                          <a:solidFill>
                            <a:schemeClr val="tx1"/>
                          </a:solidFill>
                          <a:latin typeface="Trebuchet MS" panose="020B0603020202020204"/>
                        </a:defRPr>
                      </a:lvl4pPr>
                      <a:lvl5pPr marL="1828800" algn="l" defTabSz="914400" rtl="0" eaLnBrk="1" latinLnBrk="0" hangingPunct="1">
                        <a:defRPr sz="1800" b="1" kern="1200">
                          <a:solidFill>
                            <a:schemeClr val="tx1"/>
                          </a:solidFill>
                          <a:latin typeface="Trebuchet MS" panose="020B0603020202020204"/>
                        </a:defRPr>
                      </a:lvl5pPr>
                      <a:lvl6pPr marL="2286000" algn="l" defTabSz="914400" rtl="0" eaLnBrk="1" latinLnBrk="0" hangingPunct="1">
                        <a:defRPr sz="1800" b="1" kern="1200">
                          <a:solidFill>
                            <a:schemeClr val="tx1"/>
                          </a:solidFill>
                          <a:latin typeface="Trebuchet MS" panose="020B0603020202020204"/>
                        </a:defRPr>
                      </a:lvl6pPr>
                      <a:lvl7pPr marL="2743200" algn="l" defTabSz="914400" rtl="0" eaLnBrk="1" latinLnBrk="0" hangingPunct="1">
                        <a:defRPr sz="1800" b="1" kern="1200">
                          <a:solidFill>
                            <a:schemeClr val="tx1"/>
                          </a:solidFill>
                          <a:latin typeface="Trebuchet MS" panose="020B0603020202020204"/>
                        </a:defRPr>
                      </a:lvl7pPr>
                      <a:lvl8pPr marL="3200400" algn="l" defTabSz="914400" rtl="0" eaLnBrk="1" latinLnBrk="0" hangingPunct="1">
                        <a:defRPr sz="1800" b="1" kern="1200">
                          <a:solidFill>
                            <a:schemeClr val="tx1"/>
                          </a:solidFill>
                          <a:latin typeface="Trebuchet MS" panose="020B0603020202020204"/>
                        </a:defRPr>
                      </a:lvl8pPr>
                      <a:lvl9pPr marL="3657600" algn="l" defTabSz="914400" rtl="0" eaLnBrk="1" latinLnBrk="0" hangingPunct="1">
                        <a:defRPr sz="1800" b="1" kern="1200">
                          <a:solidFill>
                            <a:schemeClr val="tx1"/>
                          </a:solidFill>
                          <a:latin typeface="Trebuchet MS" panose="020B0603020202020204"/>
                        </a:defRPr>
                      </a:lvl9pPr>
                    </a:lstStyle>
                    <a:p>
                      <a:pPr algn="ctr"/>
                      <a:r>
                        <a:rPr lang="es-ES" dirty="0">
                          <a:solidFill>
                            <a:srgbClr val="002060"/>
                          </a:solidFill>
                        </a:rPr>
                        <a:t>Fecha</a:t>
                      </a:r>
                      <a:r>
                        <a:rPr lang="es-ES" baseline="0" dirty="0">
                          <a:solidFill>
                            <a:srgbClr val="002060"/>
                          </a:solidFill>
                        </a:rPr>
                        <a:t> </a:t>
                      </a:r>
                      <a:endParaRPr lang="es-ES" dirty="0">
                        <a:solidFill>
                          <a:srgbClr val="002060"/>
                        </a:solidFill>
                        <a:latin typeface="Arial" panose="020B0604020202020204" pitchFamily="34" charset="0"/>
                        <a:cs typeface="Arial" panose="020B0604020202020204" pitchFamily="34" charset="0"/>
                      </a:endParaRPr>
                    </a:p>
                  </a:txBody>
                  <a:tcPr/>
                </a:tc>
                <a:tc>
                  <a:txBody>
                    <a:bodyPr/>
                    <a:lstStyle>
                      <a:lvl1pPr marL="0" algn="l" defTabSz="914400" rtl="0" eaLnBrk="1" latinLnBrk="0" hangingPunct="1">
                        <a:defRPr sz="1800" b="1" kern="1200">
                          <a:solidFill>
                            <a:schemeClr val="tx1"/>
                          </a:solidFill>
                          <a:latin typeface="Trebuchet MS" panose="020B0603020202020204"/>
                        </a:defRPr>
                      </a:lvl1pPr>
                      <a:lvl2pPr marL="457200" algn="l" defTabSz="914400" rtl="0" eaLnBrk="1" latinLnBrk="0" hangingPunct="1">
                        <a:defRPr sz="1800" b="1" kern="1200">
                          <a:solidFill>
                            <a:schemeClr val="tx1"/>
                          </a:solidFill>
                          <a:latin typeface="Trebuchet MS" panose="020B0603020202020204"/>
                        </a:defRPr>
                      </a:lvl2pPr>
                      <a:lvl3pPr marL="914400" algn="l" defTabSz="914400" rtl="0" eaLnBrk="1" latinLnBrk="0" hangingPunct="1">
                        <a:defRPr sz="1800" b="1" kern="1200">
                          <a:solidFill>
                            <a:schemeClr val="tx1"/>
                          </a:solidFill>
                          <a:latin typeface="Trebuchet MS" panose="020B0603020202020204"/>
                        </a:defRPr>
                      </a:lvl3pPr>
                      <a:lvl4pPr marL="1371600" algn="l" defTabSz="914400" rtl="0" eaLnBrk="1" latinLnBrk="0" hangingPunct="1">
                        <a:defRPr sz="1800" b="1" kern="1200">
                          <a:solidFill>
                            <a:schemeClr val="tx1"/>
                          </a:solidFill>
                          <a:latin typeface="Trebuchet MS" panose="020B0603020202020204"/>
                        </a:defRPr>
                      </a:lvl4pPr>
                      <a:lvl5pPr marL="1828800" algn="l" defTabSz="914400" rtl="0" eaLnBrk="1" latinLnBrk="0" hangingPunct="1">
                        <a:defRPr sz="1800" b="1" kern="1200">
                          <a:solidFill>
                            <a:schemeClr val="tx1"/>
                          </a:solidFill>
                          <a:latin typeface="Trebuchet MS" panose="020B0603020202020204"/>
                        </a:defRPr>
                      </a:lvl5pPr>
                      <a:lvl6pPr marL="2286000" algn="l" defTabSz="914400" rtl="0" eaLnBrk="1" latinLnBrk="0" hangingPunct="1">
                        <a:defRPr sz="1800" b="1" kern="1200">
                          <a:solidFill>
                            <a:schemeClr val="tx1"/>
                          </a:solidFill>
                          <a:latin typeface="Trebuchet MS" panose="020B0603020202020204"/>
                        </a:defRPr>
                      </a:lvl6pPr>
                      <a:lvl7pPr marL="2743200" algn="l" defTabSz="914400" rtl="0" eaLnBrk="1" latinLnBrk="0" hangingPunct="1">
                        <a:defRPr sz="1800" b="1" kern="1200">
                          <a:solidFill>
                            <a:schemeClr val="tx1"/>
                          </a:solidFill>
                          <a:latin typeface="Trebuchet MS" panose="020B0603020202020204"/>
                        </a:defRPr>
                      </a:lvl7pPr>
                      <a:lvl8pPr marL="3200400" algn="l" defTabSz="914400" rtl="0" eaLnBrk="1" latinLnBrk="0" hangingPunct="1">
                        <a:defRPr sz="1800" b="1" kern="1200">
                          <a:solidFill>
                            <a:schemeClr val="tx1"/>
                          </a:solidFill>
                          <a:latin typeface="Trebuchet MS" panose="020B0603020202020204"/>
                        </a:defRPr>
                      </a:lvl8pPr>
                      <a:lvl9pPr marL="3657600" algn="l" defTabSz="914400" rtl="0" eaLnBrk="1" latinLnBrk="0" hangingPunct="1">
                        <a:defRPr sz="1800" b="1" kern="1200">
                          <a:solidFill>
                            <a:schemeClr val="tx1"/>
                          </a:solidFill>
                          <a:latin typeface="Trebuchet MS" panose="020B0603020202020204"/>
                        </a:defRPr>
                      </a:lvl9pPr>
                    </a:lstStyle>
                    <a:p>
                      <a:pPr algn="ctr"/>
                      <a:r>
                        <a:rPr lang="es-ES" dirty="0">
                          <a:solidFill>
                            <a:srgbClr val="002060"/>
                          </a:solidFill>
                        </a:rPr>
                        <a:t>Contenido</a:t>
                      </a:r>
                      <a:endParaRPr lang="es-ES" dirty="0">
                        <a:solidFill>
                          <a:srgbClr val="00206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706274483"/>
                  </a:ext>
                </a:extLst>
              </a:tr>
              <a:tr h="1505165">
                <a:tc>
                  <a:txBody>
                    <a:bodyPr/>
                    <a:lstStyle>
                      <a:lvl1pPr marL="0" algn="l" defTabSz="914400" rtl="0" eaLnBrk="1" latinLnBrk="0" hangingPunct="1">
                        <a:defRPr sz="1800" kern="1200">
                          <a:solidFill>
                            <a:schemeClr val="tx1"/>
                          </a:solidFill>
                          <a:latin typeface="Trebuchet MS" panose="020B0603020202020204"/>
                        </a:defRPr>
                      </a:lvl1pPr>
                      <a:lvl2pPr marL="457200" algn="l" defTabSz="914400" rtl="0" eaLnBrk="1" latinLnBrk="0" hangingPunct="1">
                        <a:defRPr sz="1800" kern="1200">
                          <a:solidFill>
                            <a:schemeClr val="tx1"/>
                          </a:solidFill>
                          <a:latin typeface="Trebuchet MS" panose="020B0603020202020204"/>
                        </a:defRPr>
                      </a:lvl2pPr>
                      <a:lvl3pPr marL="914400" algn="l" defTabSz="914400" rtl="0" eaLnBrk="1" latinLnBrk="0" hangingPunct="1">
                        <a:defRPr sz="1800" kern="1200">
                          <a:solidFill>
                            <a:schemeClr val="tx1"/>
                          </a:solidFill>
                          <a:latin typeface="Trebuchet MS" panose="020B0603020202020204"/>
                        </a:defRPr>
                      </a:lvl3pPr>
                      <a:lvl4pPr marL="1371600" algn="l" defTabSz="914400" rtl="0" eaLnBrk="1" latinLnBrk="0" hangingPunct="1">
                        <a:defRPr sz="1800" kern="1200">
                          <a:solidFill>
                            <a:schemeClr val="tx1"/>
                          </a:solidFill>
                          <a:latin typeface="Trebuchet MS" panose="020B0603020202020204"/>
                        </a:defRPr>
                      </a:lvl4pPr>
                      <a:lvl5pPr marL="1828800" algn="l" defTabSz="914400" rtl="0" eaLnBrk="1" latinLnBrk="0" hangingPunct="1">
                        <a:defRPr sz="1800" kern="1200">
                          <a:solidFill>
                            <a:schemeClr val="tx1"/>
                          </a:solidFill>
                          <a:latin typeface="Trebuchet MS" panose="020B0603020202020204"/>
                        </a:defRPr>
                      </a:lvl5pPr>
                      <a:lvl6pPr marL="2286000" algn="l" defTabSz="914400" rtl="0" eaLnBrk="1" latinLnBrk="0" hangingPunct="1">
                        <a:defRPr sz="1800" kern="1200">
                          <a:solidFill>
                            <a:schemeClr val="tx1"/>
                          </a:solidFill>
                          <a:latin typeface="Trebuchet MS" panose="020B0603020202020204"/>
                        </a:defRPr>
                      </a:lvl6pPr>
                      <a:lvl7pPr marL="2743200" algn="l" defTabSz="914400" rtl="0" eaLnBrk="1" latinLnBrk="0" hangingPunct="1">
                        <a:defRPr sz="1800" kern="1200">
                          <a:solidFill>
                            <a:schemeClr val="tx1"/>
                          </a:solidFill>
                          <a:latin typeface="Trebuchet MS" panose="020B0603020202020204"/>
                        </a:defRPr>
                      </a:lvl7pPr>
                      <a:lvl8pPr marL="3200400" algn="l" defTabSz="914400" rtl="0" eaLnBrk="1" latinLnBrk="0" hangingPunct="1">
                        <a:defRPr sz="1800" kern="1200">
                          <a:solidFill>
                            <a:schemeClr val="tx1"/>
                          </a:solidFill>
                          <a:latin typeface="Trebuchet MS" panose="020B0603020202020204"/>
                        </a:defRPr>
                      </a:lvl8pPr>
                      <a:lvl9pPr marL="3657600" algn="l" defTabSz="914400" rtl="0" eaLnBrk="1" latinLnBrk="0" hangingPunct="1">
                        <a:defRPr sz="1800" kern="1200">
                          <a:solidFill>
                            <a:schemeClr val="tx1"/>
                          </a:solidFill>
                          <a:latin typeface="Trebuchet MS" panose="020B0603020202020204"/>
                        </a:defRPr>
                      </a:lvl9pPr>
                    </a:lstStyle>
                    <a:p>
                      <a:r>
                        <a:rPr lang="es-ES" dirty="0">
                          <a:solidFill>
                            <a:srgbClr val="002060"/>
                          </a:solidFill>
                        </a:rPr>
                        <a:t>Sesión</a:t>
                      </a:r>
                      <a:r>
                        <a:rPr lang="es-ES" baseline="0" dirty="0">
                          <a:solidFill>
                            <a:srgbClr val="002060"/>
                          </a:solidFill>
                        </a:rPr>
                        <a:t> 1</a:t>
                      </a:r>
                      <a:endParaRPr lang="es-ES" dirty="0">
                        <a:solidFill>
                          <a:srgbClr val="002060"/>
                        </a:solidFill>
                        <a:latin typeface="Arial" panose="020B0604020202020204" pitchFamily="34" charset="0"/>
                        <a:cs typeface="Arial" panose="020B0604020202020204" pitchFamily="34" charset="0"/>
                      </a:endParaRPr>
                    </a:p>
                  </a:txBody>
                  <a:tcPr/>
                </a:tc>
                <a:tc>
                  <a:txBody>
                    <a:bodyPr/>
                    <a:lstStyle>
                      <a:lvl1pPr marL="0" algn="l" defTabSz="914400" rtl="0" eaLnBrk="1" latinLnBrk="0" hangingPunct="1">
                        <a:defRPr sz="1800" kern="1200">
                          <a:solidFill>
                            <a:schemeClr val="tx1"/>
                          </a:solidFill>
                          <a:latin typeface="Trebuchet MS" panose="020B0603020202020204"/>
                        </a:defRPr>
                      </a:lvl1pPr>
                      <a:lvl2pPr marL="457200" algn="l" defTabSz="914400" rtl="0" eaLnBrk="1" latinLnBrk="0" hangingPunct="1">
                        <a:defRPr sz="1800" kern="1200">
                          <a:solidFill>
                            <a:schemeClr val="tx1"/>
                          </a:solidFill>
                          <a:latin typeface="Trebuchet MS" panose="020B0603020202020204"/>
                        </a:defRPr>
                      </a:lvl2pPr>
                      <a:lvl3pPr marL="914400" algn="l" defTabSz="914400" rtl="0" eaLnBrk="1" latinLnBrk="0" hangingPunct="1">
                        <a:defRPr sz="1800" kern="1200">
                          <a:solidFill>
                            <a:schemeClr val="tx1"/>
                          </a:solidFill>
                          <a:latin typeface="Trebuchet MS" panose="020B0603020202020204"/>
                        </a:defRPr>
                      </a:lvl3pPr>
                      <a:lvl4pPr marL="1371600" algn="l" defTabSz="914400" rtl="0" eaLnBrk="1" latinLnBrk="0" hangingPunct="1">
                        <a:defRPr sz="1800" kern="1200">
                          <a:solidFill>
                            <a:schemeClr val="tx1"/>
                          </a:solidFill>
                          <a:latin typeface="Trebuchet MS" panose="020B0603020202020204"/>
                        </a:defRPr>
                      </a:lvl4pPr>
                      <a:lvl5pPr marL="1828800" algn="l" defTabSz="914400" rtl="0" eaLnBrk="1" latinLnBrk="0" hangingPunct="1">
                        <a:defRPr sz="1800" kern="1200">
                          <a:solidFill>
                            <a:schemeClr val="tx1"/>
                          </a:solidFill>
                          <a:latin typeface="Trebuchet MS" panose="020B0603020202020204"/>
                        </a:defRPr>
                      </a:lvl5pPr>
                      <a:lvl6pPr marL="2286000" algn="l" defTabSz="914400" rtl="0" eaLnBrk="1" latinLnBrk="0" hangingPunct="1">
                        <a:defRPr sz="1800" kern="1200">
                          <a:solidFill>
                            <a:schemeClr val="tx1"/>
                          </a:solidFill>
                          <a:latin typeface="Trebuchet MS" panose="020B0603020202020204"/>
                        </a:defRPr>
                      </a:lvl6pPr>
                      <a:lvl7pPr marL="2743200" algn="l" defTabSz="914400" rtl="0" eaLnBrk="1" latinLnBrk="0" hangingPunct="1">
                        <a:defRPr sz="1800" kern="1200">
                          <a:solidFill>
                            <a:schemeClr val="tx1"/>
                          </a:solidFill>
                          <a:latin typeface="Trebuchet MS" panose="020B0603020202020204"/>
                        </a:defRPr>
                      </a:lvl7pPr>
                      <a:lvl8pPr marL="3200400" algn="l" defTabSz="914400" rtl="0" eaLnBrk="1" latinLnBrk="0" hangingPunct="1">
                        <a:defRPr sz="1800" kern="1200">
                          <a:solidFill>
                            <a:schemeClr val="tx1"/>
                          </a:solidFill>
                          <a:latin typeface="Trebuchet MS" panose="020B0603020202020204"/>
                        </a:defRPr>
                      </a:lvl8pPr>
                      <a:lvl9pPr marL="3657600" algn="l" defTabSz="914400" rtl="0" eaLnBrk="1" latinLnBrk="0" hangingPunct="1">
                        <a:defRPr sz="1800" kern="1200">
                          <a:solidFill>
                            <a:schemeClr val="tx1"/>
                          </a:solidFill>
                          <a:latin typeface="Trebuchet MS" panose="020B0603020202020204"/>
                        </a:defRPr>
                      </a:lvl9pPr>
                    </a:lstStyle>
                    <a:p>
                      <a:r>
                        <a:rPr lang="es-ES" dirty="0">
                          <a:solidFill>
                            <a:srgbClr val="002060"/>
                          </a:solidFill>
                          <a:latin typeface="Arial" panose="020B0604020202020204" pitchFamily="34" charset="0"/>
                          <a:cs typeface="Arial" panose="020B0604020202020204" pitchFamily="34" charset="0"/>
                        </a:rPr>
                        <a:t>08 de noviembre</a:t>
                      </a:r>
                    </a:p>
                  </a:txBody>
                  <a:tcPr/>
                </a:tc>
                <a:tc>
                  <a:txBody>
                    <a:bodyPr/>
                    <a:lstStyle>
                      <a:lvl1pPr marL="0" algn="l" defTabSz="914400" rtl="0" eaLnBrk="1" latinLnBrk="0" hangingPunct="1">
                        <a:defRPr sz="1800" kern="1200">
                          <a:solidFill>
                            <a:schemeClr val="tx1"/>
                          </a:solidFill>
                          <a:latin typeface="Trebuchet MS" panose="020B0603020202020204"/>
                        </a:defRPr>
                      </a:lvl1pPr>
                      <a:lvl2pPr marL="457200" algn="l" defTabSz="914400" rtl="0" eaLnBrk="1" latinLnBrk="0" hangingPunct="1">
                        <a:defRPr sz="1800" kern="1200">
                          <a:solidFill>
                            <a:schemeClr val="tx1"/>
                          </a:solidFill>
                          <a:latin typeface="Trebuchet MS" panose="020B0603020202020204"/>
                        </a:defRPr>
                      </a:lvl2pPr>
                      <a:lvl3pPr marL="914400" algn="l" defTabSz="914400" rtl="0" eaLnBrk="1" latinLnBrk="0" hangingPunct="1">
                        <a:defRPr sz="1800" kern="1200">
                          <a:solidFill>
                            <a:schemeClr val="tx1"/>
                          </a:solidFill>
                          <a:latin typeface="Trebuchet MS" panose="020B0603020202020204"/>
                        </a:defRPr>
                      </a:lvl3pPr>
                      <a:lvl4pPr marL="1371600" algn="l" defTabSz="914400" rtl="0" eaLnBrk="1" latinLnBrk="0" hangingPunct="1">
                        <a:defRPr sz="1800" kern="1200">
                          <a:solidFill>
                            <a:schemeClr val="tx1"/>
                          </a:solidFill>
                          <a:latin typeface="Trebuchet MS" panose="020B0603020202020204"/>
                        </a:defRPr>
                      </a:lvl4pPr>
                      <a:lvl5pPr marL="1828800" algn="l" defTabSz="914400" rtl="0" eaLnBrk="1" latinLnBrk="0" hangingPunct="1">
                        <a:defRPr sz="1800" kern="1200">
                          <a:solidFill>
                            <a:schemeClr val="tx1"/>
                          </a:solidFill>
                          <a:latin typeface="Trebuchet MS" panose="020B0603020202020204"/>
                        </a:defRPr>
                      </a:lvl5pPr>
                      <a:lvl6pPr marL="2286000" algn="l" defTabSz="914400" rtl="0" eaLnBrk="1" latinLnBrk="0" hangingPunct="1">
                        <a:defRPr sz="1800" kern="1200">
                          <a:solidFill>
                            <a:schemeClr val="tx1"/>
                          </a:solidFill>
                          <a:latin typeface="Trebuchet MS" panose="020B0603020202020204"/>
                        </a:defRPr>
                      </a:lvl6pPr>
                      <a:lvl7pPr marL="2743200" algn="l" defTabSz="914400" rtl="0" eaLnBrk="1" latinLnBrk="0" hangingPunct="1">
                        <a:defRPr sz="1800" kern="1200">
                          <a:solidFill>
                            <a:schemeClr val="tx1"/>
                          </a:solidFill>
                          <a:latin typeface="Trebuchet MS" panose="020B0603020202020204"/>
                        </a:defRPr>
                      </a:lvl7pPr>
                      <a:lvl8pPr marL="3200400" algn="l" defTabSz="914400" rtl="0" eaLnBrk="1" latinLnBrk="0" hangingPunct="1">
                        <a:defRPr sz="1800" kern="1200">
                          <a:solidFill>
                            <a:schemeClr val="tx1"/>
                          </a:solidFill>
                          <a:latin typeface="Trebuchet MS" panose="020B0603020202020204"/>
                        </a:defRPr>
                      </a:lvl8pPr>
                      <a:lvl9pPr marL="3657600" algn="l" defTabSz="914400" rtl="0" eaLnBrk="1" latinLnBrk="0" hangingPunct="1">
                        <a:defRPr sz="1800" kern="1200">
                          <a:solidFill>
                            <a:schemeClr val="tx1"/>
                          </a:solidFill>
                          <a:latin typeface="Trebuchet MS" panose="020B0603020202020204"/>
                        </a:defRPr>
                      </a:lvl9pPr>
                    </a:lstStyle>
                    <a:p>
                      <a:r>
                        <a:rPr lang="es-ES" dirty="0">
                          <a:solidFill>
                            <a:srgbClr val="002060"/>
                          </a:solidFill>
                        </a:rPr>
                        <a:t>Bienvenida</a:t>
                      </a:r>
                    </a:p>
                    <a:p>
                      <a:r>
                        <a:rPr lang="es-ES" dirty="0">
                          <a:solidFill>
                            <a:srgbClr val="002060"/>
                          </a:solidFill>
                        </a:rPr>
                        <a:t>Presentación del curso</a:t>
                      </a:r>
                    </a:p>
                    <a:p>
                      <a:r>
                        <a:rPr lang="es-ES" dirty="0">
                          <a:solidFill>
                            <a:srgbClr val="002060"/>
                          </a:solidFill>
                        </a:rPr>
                        <a:t>Modalidad</a:t>
                      </a:r>
                      <a:r>
                        <a:rPr lang="es-ES" baseline="0" dirty="0">
                          <a:solidFill>
                            <a:srgbClr val="002060"/>
                          </a:solidFill>
                        </a:rPr>
                        <a:t> de trabajo</a:t>
                      </a:r>
                    </a:p>
                    <a:p>
                      <a:r>
                        <a:rPr lang="es-ES" dirty="0">
                          <a:solidFill>
                            <a:srgbClr val="002060"/>
                          </a:solidFill>
                        </a:rPr>
                        <a:t>¿Qué</a:t>
                      </a:r>
                      <a:r>
                        <a:rPr lang="es-ES" baseline="0" dirty="0">
                          <a:solidFill>
                            <a:srgbClr val="002060"/>
                          </a:solidFill>
                        </a:rPr>
                        <a:t> es la prueba de conocimientos específicos?</a:t>
                      </a:r>
                    </a:p>
                    <a:p>
                      <a:r>
                        <a:rPr lang="es-ES" baseline="0" dirty="0">
                          <a:solidFill>
                            <a:srgbClr val="002060"/>
                          </a:solidFill>
                        </a:rPr>
                        <a:t>Análisis del temario para reconocer fortalezas y debilidades</a:t>
                      </a:r>
                    </a:p>
                    <a:p>
                      <a:r>
                        <a:rPr lang="es-ES" baseline="0" dirty="0">
                          <a:solidFill>
                            <a:srgbClr val="002060"/>
                          </a:solidFill>
                        </a:rPr>
                        <a:t>Ensayo N°1</a:t>
                      </a:r>
                      <a:endParaRPr lang="es-ES" dirty="0">
                        <a:solidFill>
                          <a:srgbClr val="00206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309340020"/>
                  </a:ext>
                </a:extLst>
              </a:tr>
              <a:tr h="792192">
                <a:tc>
                  <a:txBody>
                    <a:bodyPr/>
                    <a:lstStyle>
                      <a:lvl1pPr marL="0" algn="l" defTabSz="914400" rtl="0" eaLnBrk="1" latinLnBrk="0" hangingPunct="1">
                        <a:defRPr sz="1800" kern="1200">
                          <a:solidFill>
                            <a:schemeClr val="tx1"/>
                          </a:solidFill>
                          <a:latin typeface="Trebuchet MS" panose="020B0603020202020204"/>
                        </a:defRPr>
                      </a:lvl1pPr>
                      <a:lvl2pPr marL="457200" algn="l" defTabSz="914400" rtl="0" eaLnBrk="1" latinLnBrk="0" hangingPunct="1">
                        <a:defRPr sz="1800" kern="1200">
                          <a:solidFill>
                            <a:schemeClr val="tx1"/>
                          </a:solidFill>
                          <a:latin typeface="Trebuchet MS" panose="020B0603020202020204"/>
                        </a:defRPr>
                      </a:lvl2pPr>
                      <a:lvl3pPr marL="914400" algn="l" defTabSz="914400" rtl="0" eaLnBrk="1" latinLnBrk="0" hangingPunct="1">
                        <a:defRPr sz="1800" kern="1200">
                          <a:solidFill>
                            <a:schemeClr val="tx1"/>
                          </a:solidFill>
                          <a:latin typeface="Trebuchet MS" panose="020B0603020202020204"/>
                        </a:defRPr>
                      </a:lvl3pPr>
                      <a:lvl4pPr marL="1371600" algn="l" defTabSz="914400" rtl="0" eaLnBrk="1" latinLnBrk="0" hangingPunct="1">
                        <a:defRPr sz="1800" kern="1200">
                          <a:solidFill>
                            <a:schemeClr val="tx1"/>
                          </a:solidFill>
                          <a:latin typeface="Trebuchet MS" panose="020B0603020202020204"/>
                        </a:defRPr>
                      </a:lvl4pPr>
                      <a:lvl5pPr marL="1828800" algn="l" defTabSz="914400" rtl="0" eaLnBrk="1" latinLnBrk="0" hangingPunct="1">
                        <a:defRPr sz="1800" kern="1200">
                          <a:solidFill>
                            <a:schemeClr val="tx1"/>
                          </a:solidFill>
                          <a:latin typeface="Trebuchet MS" panose="020B0603020202020204"/>
                        </a:defRPr>
                      </a:lvl5pPr>
                      <a:lvl6pPr marL="2286000" algn="l" defTabSz="914400" rtl="0" eaLnBrk="1" latinLnBrk="0" hangingPunct="1">
                        <a:defRPr sz="1800" kern="1200">
                          <a:solidFill>
                            <a:schemeClr val="tx1"/>
                          </a:solidFill>
                          <a:latin typeface="Trebuchet MS" panose="020B0603020202020204"/>
                        </a:defRPr>
                      </a:lvl6pPr>
                      <a:lvl7pPr marL="2743200" algn="l" defTabSz="914400" rtl="0" eaLnBrk="1" latinLnBrk="0" hangingPunct="1">
                        <a:defRPr sz="1800" kern="1200">
                          <a:solidFill>
                            <a:schemeClr val="tx1"/>
                          </a:solidFill>
                          <a:latin typeface="Trebuchet MS" panose="020B0603020202020204"/>
                        </a:defRPr>
                      </a:lvl7pPr>
                      <a:lvl8pPr marL="3200400" algn="l" defTabSz="914400" rtl="0" eaLnBrk="1" latinLnBrk="0" hangingPunct="1">
                        <a:defRPr sz="1800" kern="1200">
                          <a:solidFill>
                            <a:schemeClr val="tx1"/>
                          </a:solidFill>
                          <a:latin typeface="Trebuchet MS" panose="020B0603020202020204"/>
                        </a:defRPr>
                      </a:lvl8pPr>
                      <a:lvl9pPr marL="3657600" algn="l" defTabSz="914400" rtl="0" eaLnBrk="1" latinLnBrk="0" hangingPunct="1">
                        <a:defRPr sz="1800" kern="1200">
                          <a:solidFill>
                            <a:schemeClr val="tx1"/>
                          </a:solidFill>
                          <a:latin typeface="Trebuchet MS" panose="020B0603020202020204"/>
                        </a:defRPr>
                      </a:lvl9pPr>
                    </a:lstStyle>
                    <a:p>
                      <a:r>
                        <a:rPr lang="es-ES" dirty="0">
                          <a:solidFill>
                            <a:srgbClr val="002060"/>
                          </a:solidFill>
                        </a:rPr>
                        <a:t>Sesión</a:t>
                      </a:r>
                      <a:r>
                        <a:rPr lang="es-ES" baseline="0" dirty="0">
                          <a:solidFill>
                            <a:srgbClr val="002060"/>
                          </a:solidFill>
                        </a:rPr>
                        <a:t> 2</a:t>
                      </a:r>
                      <a:endParaRPr lang="es-ES" dirty="0">
                        <a:solidFill>
                          <a:srgbClr val="002060"/>
                        </a:solidFill>
                        <a:latin typeface="Arial" panose="020B0604020202020204" pitchFamily="34" charset="0"/>
                        <a:cs typeface="Arial" panose="020B0604020202020204" pitchFamily="34" charset="0"/>
                      </a:endParaRPr>
                    </a:p>
                  </a:txBody>
                  <a:tcPr/>
                </a:tc>
                <a:tc>
                  <a:txBody>
                    <a:bodyPr/>
                    <a:lstStyle>
                      <a:lvl1pPr marL="0" algn="l" defTabSz="914400" rtl="0" eaLnBrk="1" latinLnBrk="0" hangingPunct="1">
                        <a:defRPr sz="1800" kern="1200">
                          <a:solidFill>
                            <a:schemeClr val="tx1"/>
                          </a:solidFill>
                          <a:latin typeface="Trebuchet MS" panose="020B0603020202020204"/>
                        </a:defRPr>
                      </a:lvl1pPr>
                      <a:lvl2pPr marL="457200" algn="l" defTabSz="914400" rtl="0" eaLnBrk="1" latinLnBrk="0" hangingPunct="1">
                        <a:defRPr sz="1800" kern="1200">
                          <a:solidFill>
                            <a:schemeClr val="tx1"/>
                          </a:solidFill>
                          <a:latin typeface="Trebuchet MS" panose="020B0603020202020204"/>
                        </a:defRPr>
                      </a:lvl2pPr>
                      <a:lvl3pPr marL="914400" algn="l" defTabSz="914400" rtl="0" eaLnBrk="1" latinLnBrk="0" hangingPunct="1">
                        <a:defRPr sz="1800" kern="1200">
                          <a:solidFill>
                            <a:schemeClr val="tx1"/>
                          </a:solidFill>
                          <a:latin typeface="Trebuchet MS" panose="020B0603020202020204"/>
                        </a:defRPr>
                      </a:lvl3pPr>
                      <a:lvl4pPr marL="1371600" algn="l" defTabSz="914400" rtl="0" eaLnBrk="1" latinLnBrk="0" hangingPunct="1">
                        <a:defRPr sz="1800" kern="1200">
                          <a:solidFill>
                            <a:schemeClr val="tx1"/>
                          </a:solidFill>
                          <a:latin typeface="Trebuchet MS" panose="020B0603020202020204"/>
                        </a:defRPr>
                      </a:lvl4pPr>
                      <a:lvl5pPr marL="1828800" algn="l" defTabSz="914400" rtl="0" eaLnBrk="1" latinLnBrk="0" hangingPunct="1">
                        <a:defRPr sz="1800" kern="1200">
                          <a:solidFill>
                            <a:schemeClr val="tx1"/>
                          </a:solidFill>
                          <a:latin typeface="Trebuchet MS" panose="020B0603020202020204"/>
                        </a:defRPr>
                      </a:lvl5pPr>
                      <a:lvl6pPr marL="2286000" algn="l" defTabSz="914400" rtl="0" eaLnBrk="1" latinLnBrk="0" hangingPunct="1">
                        <a:defRPr sz="1800" kern="1200">
                          <a:solidFill>
                            <a:schemeClr val="tx1"/>
                          </a:solidFill>
                          <a:latin typeface="Trebuchet MS" panose="020B0603020202020204"/>
                        </a:defRPr>
                      </a:lvl6pPr>
                      <a:lvl7pPr marL="2743200" algn="l" defTabSz="914400" rtl="0" eaLnBrk="1" latinLnBrk="0" hangingPunct="1">
                        <a:defRPr sz="1800" kern="1200">
                          <a:solidFill>
                            <a:schemeClr val="tx1"/>
                          </a:solidFill>
                          <a:latin typeface="Trebuchet MS" panose="020B0603020202020204"/>
                        </a:defRPr>
                      </a:lvl7pPr>
                      <a:lvl8pPr marL="3200400" algn="l" defTabSz="914400" rtl="0" eaLnBrk="1" latinLnBrk="0" hangingPunct="1">
                        <a:defRPr sz="1800" kern="1200">
                          <a:solidFill>
                            <a:schemeClr val="tx1"/>
                          </a:solidFill>
                          <a:latin typeface="Trebuchet MS" panose="020B0603020202020204"/>
                        </a:defRPr>
                      </a:lvl8pPr>
                      <a:lvl9pPr marL="3657600" algn="l" defTabSz="914400" rtl="0" eaLnBrk="1" latinLnBrk="0" hangingPunct="1">
                        <a:defRPr sz="1800" kern="1200">
                          <a:solidFill>
                            <a:schemeClr val="tx1"/>
                          </a:solidFill>
                          <a:latin typeface="Trebuchet MS" panose="020B0603020202020204"/>
                        </a:defRPr>
                      </a:lvl9pPr>
                    </a:lstStyle>
                    <a:p>
                      <a:r>
                        <a:rPr lang="es-ES" dirty="0">
                          <a:solidFill>
                            <a:srgbClr val="002060"/>
                          </a:solidFill>
                          <a:latin typeface="Arial" panose="020B0604020202020204" pitchFamily="34" charset="0"/>
                          <a:cs typeface="Arial" panose="020B0604020202020204" pitchFamily="34" charset="0"/>
                        </a:rPr>
                        <a:t>15 de noviembre</a:t>
                      </a:r>
                    </a:p>
                  </a:txBody>
                  <a:tcPr/>
                </a:tc>
                <a:tc>
                  <a:txBody>
                    <a:bodyPr/>
                    <a:lstStyle>
                      <a:lvl1pPr marL="0" algn="l" defTabSz="914400" rtl="0" eaLnBrk="1" latinLnBrk="0" hangingPunct="1">
                        <a:defRPr sz="1800" kern="1200">
                          <a:solidFill>
                            <a:schemeClr val="tx1"/>
                          </a:solidFill>
                          <a:latin typeface="Trebuchet MS" panose="020B0603020202020204"/>
                        </a:defRPr>
                      </a:lvl1pPr>
                      <a:lvl2pPr marL="457200" algn="l" defTabSz="914400" rtl="0" eaLnBrk="1" latinLnBrk="0" hangingPunct="1">
                        <a:defRPr sz="1800" kern="1200">
                          <a:solidFill>
                            <a:schemeClr val="tx1"/>
                          </a:solidFill>
                          <a:latin typeface="Trebuchet MS" panose="020B0603020202020204"/>
                        </a:defRPr>
                      </a:lvl2pPr>
                      <a:lvl3pPr marL="914400" algn="l" defTabSz="914400" rtl="0" eaLnBrk="1" latinLnBrk="0" hangingPunct="1">
                        <a:defRPr sz="1800" kern="1200">
                          <a:solidFill>
                            <a:schemeClr val="tx1"/>
                          </a:solidFill>
                          <a:latin typeface="Trebuchet MS" panose="020B0603020202020204"/>
                        </a:defRPr>
                      </a:lvl3pPr>
                      <a:lvl4pPr marL="1371600" algn="l" defTabSz="914400" rtl="0" eaLnBrk="1" latinLnBrk="0" hangingPunct="1">
                        <a:defRPr sz="1800" kern="1200">
                          <a:solidFill>
                            <a:schemeClr val="tx1"/>
                          </a:solidFill>
                          <a:latin typeface="Trebuchet MS" panose="020B0603020202020204"/>
                        </a:defRPr>
                      </a:lvl4pPr>
                      <a:lvl5pPr marL="1828800" algn="l" defTabSz="914400" rtl="0" eaLnBrk="1" latinLnBrk="0" hangingPunct="1">
                        <a:defRPr sz="1800" kern="1200">
                          <a:solidFill>
                            <a:schemeClr val="tx1"/>
                          </a:solidFill>
                          <a:latin typeface="Trebuchet MS" panose="020B0603020202020204"/>
                        </a:defRPr>
                      </a:lvl5pPr>
                      <a:lvl6pPr marL="2286000" algn="l" defTabSz="914400" rtl="0" eaLnBrk="1" latinLnBrk="0" hangingPunct="1">
                        <a:defRPr sz="1800" kern="1200">
                          <a:solidFill>
                            <a:schemeClr val="tx1"/>
                          </a:solidFill>
                          <a:latin typeface="Trebuchet MS" panose="020B0603020202020204"/>
                        </a:defRPr>
                      </a:lvl6pPr>
                      <a:lvl7pPr marL="2743200" algn="l" defTabSz="914400" rtl="0" eaLnBrk="1" latinLnBrk="0" hangingPunct="1">
                        <a:defRPr sz="1800" kern="1200">
                          <a:solidFill>
                            <a:schemeClr val="tx1"/>
                          </a:solidFill>
                          <a:latin typeface="Trebuchet MS" panose="020B0603020202020204"/>
                        </a:defRPr>
                      </a:lvl7pPr>
                      <a:lvl8pPr marL="3200400" algn="l" defTabSz="914400" rtl="0" eaLnBrk="1" latinLnBrk="0" hangingPunct="1">
                        <a:defRPr sz="1800" kern="1200">
                          <a:solidFill>
                            <a:schemeClr val="tx1"/>
                          </a:solidFill>
                          <a:latin typeface="Trebuchet MS" panose="020B0603020202020204"/>
                        </a:defRPr>
                      </a:lvl8pPr>
                      <a:lvl9pPr marL="3657600" algn="l" defTabSz="914400" rtl="0" eaLnBrk="1" latinLnBrk="0" hangingPunct="1">
                        <a:defRPr sz="1800" kern="1200">
                          <a:solidFill>
                            <a:schemeClr val="tx1"/>
                          </a:solidFill>
                          <a:latin typeface="Trebuchet MS" panose="020B0603020202020204"/>
                        </a:defRPr>
                      </a:lvl9pPr>
                    </a:lstStyle>
                    <a:p>
                      <a:r>
                        <a:rPr lang="es-ES" dirty="0">
                          <a:solidFill>
                            <a:srgbClr val="002060"/>
                          </a:solidFill>
                        </a:rPr>
                        <a:t>Retroalimentación</a:t>
                      </a:r>
                      <a:r>
                        <a:rPr lang="es-ES" baseline="0" dirty="0">
                          <a:solidFill>
                            <a:srgbClr val="002060"/>
                          </a:solidFill>
                        </a:rPr>
                        <a:t> del Ensayo N°1</a:t>
                      </a:r>
                    </a:p>
                    <a:p>
                      <a:r>
                        <a:rPr lang="es-ES" baseline="0" dirty="0">
                          <a:solidFill>
                            <a:srgbClr val="002060"/>
                          </a:solidFill>
                        </a:rPr>
                        <a:t>Plenario para dudas y comentarios</a:t>
                      </a:r>
                    </a:p>
                    <a:p>
                      <a:r>
                        <a:rPr lang="es-ES" baseline="0" dirty="0">
                          <a:solidFill>
                            <a:srgbClr val="002060"/>
                          </a:solidFill>
                        </a:rPr>
                        <a:t>Ensayo N°2</a:t>
                      </a:r>
                      <a:endParaRPr lang="es-ES" dirty="0">
                        <a:solidFill>
                          <a:srgbClr val="00206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830233848"/>
                  </a:ext>
                </a:extLst>
              </a:tr>
              <a:tr h="792192">
                <a:tc>
                  <a:txBody>
                    <a:bodyPr/>
                    <a:lstStyle>
                      <a:lvl1pPr marL="0" algn="l" defTabSz="914400" rtl="0" eaLnBrk="1" latinLnBrk="0" hangingPunct="1">
                        <a:defRPr sz="1800" kern="1200">
                          <a:solidFill>
                            <a:schemeClr val="tx1"/>
                          </a:solidFill>
                          <a:latin typeface="Trebuchet MS" panose="020B0603020202020204"/>
                        </a:defRPr>
                      </a:lvl1pPr>
                      <a:lvl2pPr marL="457200" algn="l" defTabSz="914400" rtl="0" eaLnBrk="1" latinLnBrk="0" hangingPunct="1">
                        <a:defRPr sz="1800" kern="1200">
                          <a:solidFill>
                            <a:schemeClr val="tx1"/>
                          </a:solidFill>
                          <a:latin typeface="Trebuchet MS" panose="020B0603020202020204"/>
                        </a:defRPr>
                      </a:lvl2pPr>
                      <a:lvl3pPr marL="914400" algn="l" defTabSz="914400" rtl="0" eaLnBrk="1" latinLnBrk="0" hangingPunct="1">
                        <a:defRPr sz="1800" kern="1200">
                          <a:solidFill>
                            <a:schemeClr val="tx1"/>
                          </a:solidFill>
                          <a:latin typeface="Trebuchet MS" panose="020B0603020202020204"/>
                        </a:defRPr>
                      </a:lvl3pPr>
                      <a:lvl4pPr marL="1371600" algn="l" defTabSz="914400" rtl="0" eaLnBrk="1" latinLnBrk="0" hangingPunct="1">
                        <a:defRPr sz="1800" kern="1200">
                          <a:solidFill>
                            <a:schemeClr val="tx1"/>
                          </a:solidFill>
                          <a:latin typeface="Trebuchet MS" panose="020B0603020202020204"/>
                        </a:defRPr>
                      </a:lvl4pPr>
                      <a:lvl5pPr marL="1828800" algn="l" defTabSz="914400" rtl="0" eaLnBrk="1" latinLnBrk="0" hangingPunct="1">
                        <a:defRPr sz="1800" kern="1200">
                          <a:solidFill>
                            <a:schemeClr val="tx1"/>
                          </a:solidFill>
                          <a:latin typeface="Trebuchet MS" panose="020B0603020202020204"/>
                        </a:defRPr>
                      </a:lvl5pPr>
                      <a:lvl6pPr marL="2286000" algn="l" defTabSz="914400" rtl="0" eaLnBrk="1" latinLnBrk="0" hangingPunct="1">
                        <a:defRPr sz="1800" kern="1200">
                          <a:solidFill>
                            <a:schemeClr val="tx1"/>
                          </a:solidFill>
                          <a:latin typeface="Trebuchet MS" panose="020B0603020202020204"/>
                        </a:defRPr>
                      </a:lvl6pPr>
                      <a:lvl7pPr marL="2743200" algn="l" defTabSz="914400" rtl="0" eaLnBrk="1" latinLnBrk="0" hangingPunct="1">
                        <a:defRPr sz="1800" kern="1200">
                          <a:solidFill>
                            <a:schemeClr val="tx1"/>
                          </a:solidFill>
                          <a:latin typeface="Trebuchet MS" panose="020B0603020202020204"/>
                        </a:defRPr>
                      </a:lvl7pPr>
                      <a:lvl8pPr marL="3200400" algn="l" defTabSz="914400" rtl="0" eaLnBrk="1" latinLnBrk="0" hangingPunct="1">
                        <a:defRPr sz="1800" kern="1200">
                          <a:solidFill>
                            <a:schemeClr val="tx1"/>
                          </a:solidFill>
                          <a:latin typeface="Trebuchet MS" panose="020B0603020202020204"/>
                        </a:defRPr>
                      </a:lvl8pPr>
                      <a:lvl9pPr marL="3657600" algn="l" defTabSz="914400" rtl="0" eaLnBrk="1" latinLnBrk="0" hangingPunct="1">
                        <a:defRPr sz="1800" kern="1200">
                          <a:solidFill>
                            <a:schemeClr val="tx1"/>
                          </a:solidFill>
                          <a:latin typeface="Trebuchet MS" panose="020B0603020202020204"/>
                        </a:defRPr>
                      </a:lvl9pPr>
                    </a:lstStyle>
                    <a:p>
                      <a:r>
                        <a:rPr lang="es-ES" dirty="0">
                          <a:solidFill>
                            <a:srgbClr val="002060"/>
                          </a:solidFill>
                        </a:rPr>
                        <a:t>Sesión 3</a:t>
                      </a:r>
                      <a:endParaRPr lang="es-ES" dirty="0">
                        <a:solidFill>
                          <a:srgbClr val="002060"/>
                        </a:solidFill>
                        <a:latin typeface="Arial" panose="020B0604020202020204" pitchFamily="34" charset="0"/>
                        <a:cs typeface="Arial" panose="020B0604020202020204" pitchFamily="34" charset="0"/>
                      </a:endParaRPr>
                    </a:p>
                  </a:txBody>
                  <a:tcPr/>
                </a:tc>
                <a:tc>
                  <a:txBody>
                    <a:bodyPr/>
                    <a:lstStyle>
                      <a:lvl1pPr marL="0" algn="l" defTabSz="914400" rtl="0" eaLnBrk="1" latinLnBrk="0" hangingPunct="1">
                        <a:defRPr sz="1800" kern="1200">
                          <a:solidFill>
                            <a:schemeClr val="tx1"/>
                          </a:solidFill>
                          <a:latin typeface="Trebuchet MS" panose="020B0603020202020204"/>
                        </a:defRPr>
                      </a:lvl1pPr>
                      <a:lvl2pPr marL="457200" algn="l" defTabSz="914400" rtl="0" eaLnBrk="1" latinLnBrk="0" hangingPunct="1">
                        <a:defRPr sz="1800" kern="1200">
                          <a:solidFill>
                            <a:schemeClr val="tx1"/>
                          </a:solidFill>
                          <a:latin typeface="Trebuchet MS" panose="020B0603020202020204"/>
                        </a:defRPr>
                      </a:lvl2pPr>
                      <a:lvl3pPr marL="914400" algn="l" defTabSz="914400" rtl="0" eaLnBrk="1" latinLnBrk="0" hangingPunct="1">
                        <a:defRPr sz="1800" kern="1200">
                          <a:solidFill>
                            <a:schemeClr val="tx1"/>
                          </a:solidFill>
                          <a:latin typeface="Trebuchet MS" panose="020B0603020202020204"/>
                        </a:defRPr>
                      </a:lvl3pPr>
                      <a:lvl4pPr marL="1371600" algn="l" defTabSz="914400" rtl="0" eaLnBrk="1" latinLnBrk="0" hangingPunct="1">
                        <a:defRPr sz="1800" kern="1200">
                          <a:solidFill>
                            <a:schemeClr val="tx1"/>
                          </a:solidFill>
                          <a:latin typeface="Trebuchet MS" panose="020B0603020202020204"/>
                        </a:defRPr>
                      </a:lvl4pPr>
                      <a:lvl5pPr marL="1828800" algn="l" defTabSz="914400" rtl="0" eaLnBrk="1" latinLnBrk="0" hangingPunct="1">
                        <a:defRPr sz="1800" kern="1200">
                          <a:solidFill>
                            <a:schemeClr val="tx1"/>
                          </a:solidFill>
                          <a:latin typeface="Trebuchet MS" panose="020B0603020202020204"/>
                        </a:defRPr>
                      </a:lvl5pPr>
                      <a:lvl6pPr marL="2286000" algn="l" defTabSz="914400" rtl="0" eaLnBrk="1" latinLnBrk="0" hangingPunct="1">
                        <a:defRPr sz="1800" kern="1200">
                          <a:solidFill>
                            <a:schemeClr val="tx1"/>
                          </a:solidFill>
                          <a:latin typeface="Trebuchet MS" panose="020B0603020202020204"/>
                        </a:defRPr>
                      </a:lvl6pPr>
                      <a:lvl7pPr marL="2743200" algn="l" defTabSz="914400" rtl="0" eaLnBrk="1" latinLnBrk="0" hangingPunct="1">
                        <a:defRPr sz="1800" kern="1200">
                          <a:solidFill>
                            <a:schemeClr val="tx1"/>
                          </a:solidFill>
                          <a:latin typeface="Trebuchet MS" panose="020B0603020202020204"/>
                        </a:defRPr>
                      </a:lvl7pPr>
                      <a:lvl8pPr marL="3200400" algn="l" defTabSz="914400" rtl="0" eaLnBrk="1" latinLnBrk="0" hangingPunct="1">
                        <a:defRPr sz="1800" kern="1200">
                          <a:solidFill>
                            <a:schemeClr val="tx1"/>
                          </a:solidFill>
                          <a:latin typeface="Trebuchet MS" panose="020B0603020202020204"/>
                        </a:defRPr>
                      </a:lvl8pPr>
                      <a:lvl9pPr marL="3657600" algn="l" defTabSz="914400" rtl="0" eaLnBrk="1" latinLnBrk="0" hangingPunct="1">
                        <a:defRPr sz="1800" kern="1200">
                          <a:solidFill>
                            <a:schemeClr val="tx1"/>
                          </a:solidFill>
                          <a:latin typeface="Trebuchet MS" panose="020B0603020202020204"/>
                        </a:defRPr>
                      </a:lvl9pPr>
                    </a:lstStyle>
                    <a:p>
                      <a:r>
                        <a:rPr lang="es-ES" dirty="0">
                          <a:solidFill>
                            <a:srgbClr val="002060"/>
                          </a:solidFill>
                          <a:latin typeface="Arial" panose="020B0604020202020204" pitchFamily="34" charset="0"/>
                          <a:cs typeface="Arial" panose="020B0604020202020204" pitchFamily="34" charset="0"/>
                        </a:rPr>
                        <a:t>22 de noviembre</a:t>
                      </a:r>
                    </a:p>
                  </a:txBody>
                  <a:tcPr/>
                </a:tc>
                <a:tc>
                  <a:txBody>
                    <a:bodyPr/>
                    <a:lstStyle>
                      <a:lvl1pPr marL="0" algn="l" defTabSz="914400" rtl="0" eaLnBrk="1" latinLnBrk="0" hangingPunct="1">
                        <a:defRPr sz="1800" kern="1200">
                          <a:solidFill>
                            <a:schemeClr val="tx1"/>
                          </a:solidFill>
                          <a:latin typeface="Trebuchet MS" panose="020B0603020202020204"/>
                        </a:defRPr>
                      </a:lvl1pPr>
                      <a:lvl2pPr marL="457200" algn="l" defTabSz="914400" rtl="0" eaLnBrk="1" latinLnBrk="0" hangingPunct="1">
                        <a:defRPr sz="1800" kern="1200">
                          <a:solidFill>
                            <a:schemeClr val="tx1"/>
                          </a:solidFill>
                          <a:latin typeface="Trebuchet MS" panose="020B0603020202020204"/>
                        </a:defRPr>
                      </a:lvl2pPr>
                      <a:lvl3pPr marL="914400" algn="l" defTabSz="914400" rtl="0" eaLnBrk="1" latinLnBrk="0" hangingPunct="1">
                        <a:defRPr sz="1800" kern="1200">
                          <a:solidFill>
                            <a:schemeClr val="tx1"/>
                          </a:solidFill>
                          <a:latin typeface="Trebuchet MS" panose="020B0603020202020204"/>
                        </a:defRPr>
                      </a:lvl3pPr>
                      <a:lvl4pPr marL="1371600" algn="l" defTabSz="914400" rtl="0" eaLnBrk="1" latinLnBrk="0" hangingPunct="1">
                        <a:defRPr sz="1800" kern="1200">
                          <a:solidFill>
                            <a:schemeClr val="tx1"/>
                          </a:solidFill>
                          <a:latin typeface="Trebuchet MS" panose="020B0603020202020204"/>
                        </a:defRPr>
                      </a:lvl4pPr>
                      <a:lvl5pPr marL="1828800" algn="l" defTabSz="914400" rtl="0" eaLnBrk="1" latinLnBrk="0" hangingPunct="1">
                        <a:defRPr sz="1800" kern="1200">
                          <a:solidFill>
                            <a:schemeClr val="tx1"/>
                          </a:solidFill>
                          <a:latin typeface="Trebuchet MS" panose="020B0603020202020204"/>
                        </a:defRPr>
                      </a:lvl5pPr>
                      <a:lvl6pPr marL="2286000" algn="l" defTabSz="914400" rtl="0" eaLnBrk="1" latinLnBrk="0" hangingPunct="1">
                        <a:defRPr sz="1800" kern="1200">
                          <a:solidFill>
                            <a:schemeClr val="tx1"/>
                          </a:solidFill>
                          <a:latin typeface="Trebuchet MS" panose="020B0603020202020204"/>
                        </a:defRPr>
                      </a:lvl6pPr>
                      <a:lvl7pPr marL="2743200" algn="l" defTabSz="914400" rtl="0" eaLnBrk="1" latinLnBrk="0" hangingPunct="1">
                        <a:defRPr sz="1800" kern="1200">
                          <a:solidFill>
                            <a:schemeClr val="tx1"/>
                          </a:solidFill>
                          <a:latin typeface="Trebuchet MS" panose="020B0603020202020204"/>
                        </a:defRPr>
                      </a:lvl7pPr>
                      <a:lvl8pPr marL="3200400" algn="l" defTabSz="914400" rtl="0" eaLnBrk="1" latinLnBrk="0" hangingPunct="1">
                        <a:defRPr sz="1800" kern="1200">
                          <a:solidFill>
                            <a:schemeClr val="tx1"/>
                          </a:solidFill>
                          <a:latin typeface="Trebuchet MS" panose="020B0603020202020204"/>
                        </a:defRPr>
                      </a:lvl8pPr>
                      <a:lvl9pPr marL="3657600" algn="l" defTabSz="914400" rtl="0" eaLnBrk="1" latinLnBrk="0" hangingPunct="1">
                        <a:defRPr sz="1800" kern="1200">
                          <a:solidFill>
                            <a:schemeClr val="tx1"/>
                          </a:solidFill>
                          <a:latin typeface="Trebuchet MS" panose="020B0603020202020204"/>
                        </a:defRPr>
                      </a:lvl9pPr>
                    </a:lstStyle>
                    <a:p>
                      <a:r>
                        <a:rPr lang="es-ES" dirty="0">
                          <a:solidFill>
                            <a:srgbClr val="002060"/>
                          </a:solidFill>
                        </a:rPr>
                        <a:t>Retroalimentación</a:t>
                      </a:r>
                      <a:r>
                        <a:rPr lang="es-ES" baseline="0" dirty="0">
                          <a:solidFill>
                            <a:srgbClr val="002060"/>
                          </a:solidFill>
                        </a:rPr>
                        <a:t> del Ensayo N°2</a:t>
                      </a:r>
                    </a:p>
                    <a:p>
                      <a:r>
                        <a:rPr lang="es-ES" baseline="0" dirty="0">
                          <a:solidFill>
                            <a:srgbClr val="002060"/>
                          </a:solidFill>
                        </a:rPr>
                        <a:t>Plenario para dudas y comentarios</a:t>
                      </a:r>
                    </a:p>
                    <a:p>
                      <a:r>
                        <a:rPr lang="es-ES" baseline="0" dirty="0">
                          <a:solidFill>
                            <a:srgbClr val="002060"/>
                          </a:solidFill>
                        </a:rPr>
                        <a:t>Ensayo N°3</a:t>
                      </a:r>
                      <a:endParaRPr lang="es-ES" dirty="0">
                        <a:solidFill>
                          <a:srgbClr val="00206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042078917"/>
                  </a:ext>
                </a:extLst>
              </a:tr>
              <a:tr h="792192">
                <a:tc>
                  <a:txBody>
                    <a:bodyPr/>
                    <a:lstStyle>
                      <a:lvl1pPr marL="0" algn="l" defTabSz="914400" rtl="0" eaLnBrk="1" latinLnBrk="0" hangingPunct="1">
                        <a:defRPr sz="1800" kern="1200">
                          <a:solidFill>
                            <a:schemeClr val="tx1"/>
                          </a:solidFill>
                          <a:latin typeface="Trebuchet MS" panose="020B0603020202020204"/>
                        </a:defRPr>
                      </a:lvl1pPr>
                      <a:lvl2pPr marL="457200" algn="l" defTabSz="914400" rtl="0" eaLnBrk="1" latinLnBrk="0" hangingPunct="1">
                        <a:defRPr sz="1800" kern="1200">
                          <a:solidFill>
                            <a:schemeClr val="tx1"/>
                          </a:solidFill>
                          <a:latin typeface="Trebuchet MS" panose="020B0603020202020204"/>
                        </a:defRPr>
                      </a:lvl2pPr>
                      <a:lvl3pPr marL="914400" algn="l" defTabSz="914400" rtl="0" eaLnBrk="1" latinLnBrk="0" hangingPunct="1">
                        <a:defRPr sz="1800" kern="1200">
                          <a:solidFill>
                            <a:schemeClr val="tx1"/>
                          </a:solidFill>
                          <a:latin typeface="Trebuchet MS" panose="020B0603020202020204"/>
                        </a:defRPr>
                      </a:lvl3pPr>
                      <a:lvl4pPr marL="1371600" algn="l" defTabSz="914400" rtl="0" eaLnBrk="1" latinLnBrk="0" hangingPunct="1">
                        <a:defRPr sz="1800" kern="1200">
                          <a:solidFill>
                            <a:schemeClr val="tx1"/>
                          </a:solidFill>
                          <a:latin typeface="Trebuchet MS" panose="020B0603020202020204"/>
                        </a:defRPr>
                      </a:lvl4pPr>
                      <a:lvl5pPr marL="1828800" algn="l" defTabSz="914400" rtl="0" eaLnBrk="1" latinLnBrk="0" hangingPunct="1">
                        <a:defRPr sz="1800" kern="1200">
                          <a:solidFill>
                            <a:schemeClr val="tx1"/>
                          </a:solidFill>
                          <a:latin typeface="Trebuchet MS" panose="020B0603020202020204"/>
                        </a:defRPr>
                      </a:lvl5pPr>
                      <a:lvl6pPr marL="2286000" algn="l" defTabSz="914400" rtl="0" eaLnBrk="1" latinLnBrk="0" hangingPunct="1">
                        <a:defRPr sz="1800" kern="1200">
                          <a:solidFill>
                            <a:schemeClr val="tx1"/>
                          </a:solidFill>
                          <a:latin typeface="Trebuchet MS" panose="020B0603020202020204"/>
                        </a:defRPr>
                      </a:lvl6pPr>
                      <a:lvl7pPr marL="2743200" algn="l" defTabSz="914400" rtl="0" eaLnBrk="1" latinLnBrk="0" hangingPunct="1">
                        <a:defRPr sz="1800" kern="1200">
                          <a:solidFill>
                            <a:schemeClr val="tx1"/>
                          </a:solidFill>
                          <a:latin typeface="Trebuchet MS" panose="020B0603020202020204"/>
                        </a:defRPr>
                      </a:lvl7pPr>
                      <a:lvl8pPr marL="3200400" algn="l" defTabSz="914400" rtl="0" eaLnBrk="1" latinLnBrk="0" hangingPunct="1">
                        <a:defRPr sz="1800" kern="1200">
                          <a:solidFill>
                            <a:schemeClr val="tx1"/>
                          </a:solidFill>
                          <a:latin typeface="Trebuchet MS" panose="020B0603020202020204"/>
                        </a:defRPr>
                      </a:lvl8pPr>
                      <a:lvl9pPr marL="3657600" algn="l" defTabSz="914400" rtl="0" eaLnBrk="1" latinLnBrk="0" hangingPunct="1">
                        <a:defRPr sz="1800" kern="1200">
                          <a:solidFill>
                            <a:schemeClr val="tx1"/>
                          </a:solidFill>
                          <a:latin typeface="Trebuchet MS" panose="020B0603020202020204"/>
                        </a:defRPr>
                      </a:lvl9pPr>
                    </a:lstStyle>
                    <a:p>
                      <a:r>
                        <a:rPr lang="es-ES" dirty="0">
                          <a:solidFill>
                            <a:srgbClr val="002060"/>
                          </a:solidFill>
                        </a:rPr>
                        <a:t>Sesión 4</a:t>
                      </a:r>
                      <a:endParaRPr lang="es-ES" dirty="0">
                        <a:solidFill>
                          <a:srgbClr val="002060"/>
                        </a:solidFill>
                        <a:latin typeface="Arial" panose="020B0604020202020204" pitchFamily="34" charset="0"/>
                        <a:cs typeface="Arial" panose="020B0604020202020204" pitchFamily="34" charset="0"/>
                      </a:endParaRPr>
                    </a:p>
                  </a:txBody>
                  <a:tcPr/>
                </a:tc>
                <a:tc>
                  <a:txBody>
                    <a:bodyPr/>
                    <a:lstStyle>
                      <a:lvl1pPr marL="0" algn="l" defTabSz="914400" rtl="0" eaLnBrk="1" latinLnBrk="0" hangingPunct="1">
                        <a:defRPr sz="1800" kern="1200">
                          <a:solidFill>
                            <a:schemeClr val="tx1"/>
                          </a:solidFill>
                          <a:latin typeface="Trebuchet MS" panose="020B0603020202020204"/>
                        </a:defRPr>
                      </a:lvl1pPr>
                      <a:lvl2pPr marL="457200" algn="l" defTabSz="914400" rtl="0" eaLnBrk="1" latinLnBrk="0" hangingPunct="1">
                        <a:defRPr sz="1800" kern="1200">
                          <a:solidFill>
                            <a:schemeClr val="tx1"/>
                          </a:solidFill>
                          <a:latin typeface="Trebuchet MS" panose="020B0603020202020204"/>
                        </a:defRPr>
                      </a:lvl2pPr>
                      <a:lvl3pPr marL="914400" algn="l" defTabSz="914400" rtl="0" eaLnBrk="1" latinLnBrk="0" hangingPunct="1">
                        <a:defRPr sz="1800" kern="1200">
                          <a:solidFill>
                            <a:schemeClr val="tx1"/>
                          </a:solidFill>
                          <a:latin typeface="Trebuchet MS" panose="020B0603020202020204"/>
                        </a:defRPr>
                      </a:lvl3pPr>
                      <a:lvl4pPr marL="1371600" algn="l" defTabSz="914400" rtl="0" eaLnBrk="1" latinLnBrk="0" hangingPunct="1">
                        <a:defRPr sz="1800" kern="1200">
                          <a:solidFill>
                            <a:schemeClr val="tx1"/>
                          </a:solidFill>
                          <a:latin typeface="Trebuchet MS" panose="020B0603020202020204"/>
                        </a:defRPr>
                      </a:lvl4pPr>
                      <a:lvl5pPr marL="1828800" algn="l" defTabSz="914400" rtl="0" eaLnBrk="1" latinLnBrk="0" hangingPunct="1">
                        <a:defRPr sz="1800" kern="1200">
                          <a:solidFill>
                            <a:schemeClr val="tx1"/>
                          </a:solidFill>
                          <a:latin typeface="Trebuchet MS" panose="020B0603020202020204"/>
                        </a:defRPr>
                      </a:lvl5pPr>
                      <a:lvl6pPr marL="2286000" algn="l" defTabSz="914400" rtl="0" eaLnBrk="1" latinLnBrk="0" hangingPunct="1">
                        <a:defRPr sz="1800" kern="1200">
                          <a:solidFill>
                            <a:schemeClr val="tx1"/>
                          </a:solidFill>
                          <a:latin typeface="Trebuchet MS" panose="020B0603020202020204"/>
                        </a:defRPr>
                      </a:lvl6pPr>
                      <a:lvl7pPr marL="2743200" algn="l" defTabSz="914400" rtl="0" eaLnBrk="1" latinLnBrk="0" hangingPunct="1">
                        <a:defRPr sz="1800" kern="1200">
                          <a:solidFill>
                            <a:schemeClr val="tx1"/>
                          </a:solidFill>
                          <a:latin typeface="Trebuchet MS" panose="020B0603020202020204"/>
                        </a:defRPr>
                      </a:lvl7pPr>
                      <a:lvl8pPr marL="3200400" algn="l" defTabSz="914400" rtl="0" eaLnBrk="1" latinLnBrk="0" hangingPunct="1">
                        <a:defRPr sz="1800" kern="1200">
                          <a:solidFill>
                            <a:schemeClr val="tx1"/>
                          </a:solidFill>
                          <a:latin typeface="Trebuchet MS" panose="020B0603020202020204"/>
                        </a:defRPr>
                      </a:lvl8pPr>
                      <a:lvl9pPr marL="3657600" algn="l" defTabSz="914400" rtl="0" eaLnBrk="1" latinLnBrk="0" hangingPunct="1">
                        <a:defRPr sz="1800" kern="1200">
                          <a:solidFill>
                            <a:schemeClr val="tx1"/>
                          </a:solidFill>
                          <a:latin typeface="Trebuchet MS" panose="020B0603020202020204"/>
                        </a:defRPr>
                      </a:lvl9pPr>
                    </a:lstStyle>
                    <a:p>
                      <a:r>
                        <a:rPr lang="es-ES" dirty="0">
                          <a:solidFill>
                            <a:srgbClr val="002060"/>
                          </a:solidFill>
                          <a:latin typeface="Arial" panose="020B0604020202020204" pitchFamily="34" charset="0"/>
                          <a:cs typeface="Arial" panose="020B0604020202020204" pitchFamily="34" charset="0"/>
                        </a:rPr>
                        <a:t>29 de noviembre</a:t>
                      </a:r>
                    </a:p>
                  </a:txBody>
                  <a:tcPr/>
                </a:tc>
                <a:tc>
                  <a:txBody>
                    <a:bodyPr/>
                    <a:lstStyle>
                      <a:lvl1pPr marL="0" algn="l" defTabSz="914400" rtl="0" eaLnBrk="1" latinLnBrk="0" hangingPunct="1">
                        <a:defRPr sz="1800" kern="1200">
                          <a:solidFill>
                            <a:schemeClr val="tx1"/>
                          </a:solidFill>
                          <a:latin typeface="Trebuchet MS" panose="020B0603020202020204"/>
                        </a:defRPr>
                      </a:lvl1pPr>
                      <a:lvl2pPr marL="457200" algn="l" defTabSz="914400" rtl="0" eaLnBrk="1" latinLnBrk="0" hangingPunct="1">
                        <a:defRPr sz="1800" kern="1200">
                          <a:solidFill>
                            <a:schemeClr val="tx1"/>
                          </a:solidFill>
                          <a:latin typeface="Trebuchet MS" panose="020B0603020202020204"/>
                        </a:defRPr>
                      </a:lvl2pPr>
                      <a:lvl3pPr marL="914400" algn="l" defTabSz="914400" rtl="0" eaLnBrk="1" latinLnBrk="0" hangingPunct="1">
                        <a:defRPr sz="1800" kern="1200">
                          <a:solidFill>
                            <a:schemeClr val="tx1"/>
                          </a:solidFill>
                          <a:latin typeface="Trebuchet MS" panose="020B0603020202020204"/>
                        </a:defRPr>
                      </a:lvl3pPr>
                      <a:lvl4pPr marL="1371600" algn="l" defTabSz="914400" rtl="0" eaLnBrk="1" latinLnBrk="0" hangingPunct="1">
                        <a:defRPr sz="1800" kern="1200">
                          <a:solidFill>
                            <a:schemeClr val="tx1"/>
                          </a:solidFill>
                          <a:latin typeface="Trebuchet MS" panose="020B0603020202020204"/>
                        </a:defRPr>
                      </a:lvl4pPr>
                      <a:lvl5pPr marL="1828800" algn="l" defTabSz="914400" rtl="0" eaLnBrk="1" latinLnBrk="0" hangingPunct="1">
                        <a:defRPr sz="1800" kern="1200">
                          <a:solidFill>
                            <a:schemeClr val="tx1"/>
                          </a:solidFill>
                          <a:latin typeface="Trebuchet MS" panose="020B0603020202020204"/>
                        </a:defRPr>
                      </a:lvl5pPr>
                      <a:lvl6pPr marL="2286000" algn="l" defTabSz="914400" rtl="0" eaLnBrk="1" latinLnBrk="0" hangingPunct="1">
                        <a:defRPr sz="1800" kern="1200">
                          <a:solidFill>
                            <a:schemeClr val="tx1"/>
                          </a:solidFill>
                          <a:latin typeface="Trebuchet MS" panose="020B0603020202020204"/>
                        </a:defRPr>
                      </a:lvl6pPr>
                      <a:lvl7pPr marL="2743200" algn="l" defTabSz="914400" rtl="0" eaLnBrk="1" latinLnBrk="0" hangingPunct="1">
                        <a:defRPr sz="1800" kern="1200">
                          <a:solidFill>
                            <a:schemeClr val="tx1"/>
                          </a:solidFill>
                          <a:latin typeface="Trebuchet MS" panose="020B0603020202020204"/>
                        </a:defRPr>
                      </a:lvl7pPr>
                      <a:lvl8pPr marL="3200400" algn="l" defTabSz="914400" rtl="0" eaLnBrk="1" latinLnBrk="0" hangingPunct="1">
                        <a:defRPr sz="1800" kern="1200">
                          <a:solidFill>
                            <a:schemeClr val="tx1"/>
                          </a:solidFill>
                          <a:latin typeface="Trebuchet MS" panose="020B0603020202020204"/>
                        </a:defRPr>
                      </a:lvl8pPr>
                      <a:lvl9pPr marL="3657600" algn="l" defTabSz="914400" rtl="0" eaLnBrk="1" latinLnBrk="0" hangingPunct="1">
                        <a:defRPr sz="1800" kern="1200">
                          <a:solidFill>
                            <a:schemeClr val="tx1"/>
                          </a:solidFill>
                          <a:latin typeface="Trebuchet MS" panose="020B0603020202020204"/>
                        </a:defRPr>
                      </a:lvl9pPr>
                    </a:lstStyle>
                    <a:p>
                      <a:r>
                        <a:rPr lang="es-ES" dirty="0">
                          <a:solidFill>
                            <a:srgbClr val="002060"/>
                          </a:solidFill>
                        </a:rPr>
                        <a:t>Retroalimentación</a:t>
                      </a:r>
                      <a:r>
                        <a:rPr lang="es-ES" baseline="0" dirty="0">
                          <a:solidFill>
                            <a:srgbClr val="002060"/>
                          </a:solidFill>
                        </a:rPr>
                        <a:t> del Ensayo N°3</a:t>
                      </a:r>
                    </a:p>
                    <a:p>
                      <a:r>
                        <a:rPr lang="es-ES" baseline="0" dirty="0">
                          <a:solidFill>
                            <a:srgbClr val="002060"/>
                          </a:solidFill>
                        </a:rPr>
                        <a:t>Plenario para dudas y comentarios</a:t>
                      </a:r>
                    </a:p>
                    <a:p>
                      <a:r>
                        <a:rPr lang="es-ES" baseline="0" dirty="0">
                          <a:solidFill>
                            <a:srgbClr val="002060"/>
                          </a:solidFill>
                        </a:rPr>
                        <a:t>Ensayo N°4</a:t>
                      </a:r>
                      <a:endParaRPr lang="es-ES" dirty="0">
                        <a:solidFill>
                          <a:srgbClr val="00206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48787858"/>
                  </a:ext>
                </a:extLst>
              </a:tr>
              <a:tr h="792192">
                <a:tc>
                  <a:txBody>
                    <a:bodyPr/>
                    <a:lstStyle>
                      <a:lvl1pPr marL="0" algn="l" defTabSz="914400" rtl="0" eaLnBrk="1" latinLnBrk="0" hangingPunct="1">
                        <a:defRPr sz="1800" kern="1200">
                          <a:solidFill>
                            <a:schemeClr val="tx1"/>
                          </a:solidFill>
                          <a:latin typeface="Trebuchet MS" panose="020B0603020202020204"/>
                        </a:defRPr>
                      </a:lvl1pPr>
                      <a:lvl2pPr marL="457200" algn="l" defTabSz="914400" rtl="0" eaLnBrk="1" latinLnBrk="0" hangingPunct="1">
                        <a:defRPr sz="1800" kern="1200">
                          <a:solidFill>
                            <a:schemeClr val="tx1"/>
                          </a:solidFill>
                          <a:latin typeface="Trebuchet MS" panose="020B0603020202020204"/>
                        </a:defRPr>
                      </a:lvl2pPr>
                      <a:lvl3pPr marL="914400" algn="l" defTabSz="914400" rtl="0" eaLnBrk="1" latinLnBrk="0" hangingPunct="1">
                        <a:defRPr sz="1800" kern="1200">
                          <a:solidFill>
                            <a:schemeClr val="tx1"/>
                          </a:solidFill>
                          <a:latin typeface="Trebuchet MS" panose="020B0603020202020204"/>
                        </a:defRPr>
                      </a:lvl3pPr>
                      <a:lvl4pPr marL="1371600" algn="l" defTabSz="914400" rtl="0" eaLnBrk="1" latinLnBrk="0" hangingPunct="1">
                        <a:defRPr sz="1800" kern="1200">
                          <a:solidFill>
                            <a:schemeClr val="tx1"/>
                          </a:solidFill>
                          <a:latin typeface="Trebuchet MS" panose="020B0603020202020204"/>
                        </a:defRPr>
                      </a:lvl4pPr>
                      <a:lvl5pPr marL="1828800" algn="l" defTabSz="914400" rtl="0" eaLnBrk="1" latinLnBrk="0" hangingPunct="1">
                        <a:defRPr sz="1800" kern="1200">
                          <a:solidFill>
                            <a:schemeClr val="tx1"/>
                          </a:solidFill>
                          <a:latin typeface="Trebuchet MS" panose="020B0603020202020204"/>
                        </a:defRPr>
                      </a:lvl5pPr>
                      <a:lvl6pPr marL="2286000" algn="l" defTabSz="914400" rtl="0" eaLnBrk="1" latinLnBrk="0" hangingPunct="1">
                        <a:defRPr sz="1800" kern="1200">
                          <a:solidFill>
                            <a:schemeClr val="tx1"/>
                          </a:solidFill>
                          <a:latin typeface="Trebuchet MS" panose="020B0603020202020204"/>
                        </a:defRPr>
                      </a:lvl6pPr>
                      <a:lvl7pPr marL="2743200" algn="l" defTabSz="914400" rtl="0" eaLnBrk="1" latinLnBrk="0" hangingPunct="1">
                        <a:defRPr sz="1800" kern="1200">
                          <a:solidFill>
                            <a:schemeClr val="tx1"/>
                          </a:solidFill>
                          <a:latin typeface="Trebuchet MS" panose="020B0603020202020204"/>
                        </a:defRPr>
                      </a:lvl7pPr>
                      <a:lvl8pPr marL="3200400" algn="l" defTabSz="914400" rtl="0" eaLnBrk="1" latinLnBrk="0" hangingPunct="1">
                        <a:defRPr sz="1800" kern="1200">
                          <a:solidFill>
                            <a:schemeClr val="tx1"/>
                          </a:solidFill>
                          <a:latin typeface="Trebuchet MS" panose="020B0603020202020204"/>
                        </a:defRPr>
                      </a:lvl8pPr>
                      <a:lvl9pPr marL="3657600" algn="l" defTabSz="914400" rtl="0" eaLnBrk="1" latinLnBrk="0" hangingPunct="1">
                        <a:defRPr sz="1800" kern="1200">
                          <a:solidFill>
                            <a:schemeClr val="tx1"/>
                          </a:solidFill>
                          <a:latin typeface="Trebuchet MS" panose="020B0603020202020204"/>
                        </a:defRPr>
                      </a:lvl9pPr>
                    </a:lstStyle>
                    <a:p>
                      <a:r>
                        <a:rPr lang="es-ES" dirty="0">
                          <a:solidFill>
                            <a:srgbClr val="002060"/>
                          </a:solidFill>
                        </a:rPr>
                        <a:t>Sesión 5</a:t>
                      </a:r>
                      <a:endParaRPr lang="es-ES" dirty="0">
                        <a:solidFill>
                          <a:srgbClr val="002060"/>
                        </a:solidFill>
                        <a:latin typeface="Arial" panose="020B0604020202020204" pitchFamily="34" charset="0"/>
                        <a:cs typeface="Arial" panose="020B0604020202020204" pitchFamily="34" charset="0"/>
                      </a:endParaRPr>
                    </a:p>
                  </a:txBody>
                  <a:tcPr/>
                </a:tc>
                <a:tc>
                  <a:txBody>
                    <a:bodyPr/>
                    <a:lstStyle>
                      <a:lvl1pPr marL="0" algn="l" defTabSz="914400" rtl="0" eaLnBrk="1" latinLnBrk="0" hangingPunct="1">
                        <a:defRPr sz="1800" kern="1200">
                          <a:solidFill>
                            <a:schemeClr val="tx1"/>
                          </a:solidFill>
                          <a:latin typeface="Trebuchet MS" panose="020B0603020202020204"/>
                        </a:defRPr>
                      </a:lvl1pPr>
                      <a:lvl2pPr marL="457200" algn="l" defTabSz="914400" rtl="0" eaLnBrk="1" latinLnBrk="0" hangingPunct="1">
                        <a:defRPr sz="1800" kern="1200">
                          <a:solidFill>
                            <a:schemeClr val="tx1"/>
                          </a:solidFill>
                          <a:latin typeface="Trebuchet MS" panose="020B0603020202020204"/>
                        </a:defRPr>
                      </a:lvl2pPr>
                      <a:lvl3pPr marL="914400" algn="l" defTabSz="914400" rtl="0" eaLnBrk="1" latinLnBrk="0" hangingPunct="1">
                        <a:defRPr sz="1800" kern="1200">
                          <a:solidFill>
                            <a:schemeClr val="tx1"/>
                          </a:solidFill>
                          <a:latin typeface="Trebuchet MS" panose="020B0603020202020204"/>
                        </a:defRPr>
                      </a:lvl3pPr>
                      <a:lvl4pPr marL="1371600" algn="l" defTabSz="914400" rtl="0" eaLnBrk="1" latinLnBrk="0" hangingPunct="1">
                        <a:defRPr sz="1800" kern="1200">
                          <a:solidFill>
                            <a:schemeClr val="tx1"/>
                          </a:solidFill>
                          <a:latin typeface="Trebuchet MS" panose="020B0603020202020204"/>
                        </a:defRPr>
                      </a:lvl4pPr>
                      <a:lvl5pPr marL="1828800" algn="l" defTabSz="914400" rtl="0" eaLnBrk="1" latinLnBrk="0" hangingPunct="1">
                        <a:defRPr sz="1800" kern="1200">
                          <a:solidFill>
                            <a:schemeClr val="tx1"/>
                          </a:solidFill>
                          <a:latin typeface="Trebuchet MS" panose="020B0603020202020204"/>
                        </a:defRPr>
                      </a:lvl5pPr>
                      <a:lvl6pPr marL="2286000" algn="l" defTabSz="914400" rtl="0" eaLnBrk="1" latinLnBrk="0" hangingPunct="1">
                        <a:defRPr sz="1800" kern="1200">
                          <a:solidFill>
                            <a:schemeClr val="tx1"/>
                          </a:solidFill>
                          <a:latin typeface="Trebuchet MS" panose="020B0603020202020204"/>
                        </a:defRPr>
                      </a:lvl6pPr>
                      <a:lvl7pPr marL="2743200" algn="l" defTabSz="914400" rtl="0" eaLnBrk="1" latinLnBrk="0" hangingPunct="1">
                        <a:defRPr sz="1800" kern="1200">
                          <a:solidFill>
                            <a:schemeClr val="tx1"/>
                          </a:solidFill>
                          <a:latin typeface="Trebuchet MS" panose="020B0603020202020204"/>
                        </a:defRPr>
                      </a:lvl7pPr>
                      <a:lvl8pPr marL="3200400" algn="l" defTabSz="914400" rtl="0" eaLnBrk="1" latinLnBrk="0" hangingPunct="1">
                        <a:defRPr sz="1800" kern="1200">
                          <a:solidFill>
                            <a:schemeClr val="tx1"/>
                          </a:solidFill>
                          <a:latin typeface="Trebuchet MS" panose="020B0603020202020204"/>
                        </a:defRPr>
                      </a:lvl8pPr>
                      <a:lvl9pPr marL="3657600" algn="l" defTabSz="914400" rtl="0" eaLnBrk="1" latinLnBrk="0" hangingPunct="1">
                        <a:defRPr sz="1800" kern="1200">
                          <a:solidFill>
                            <a:schemeClr val="tx1"/>
                          </a:solidFill>
                          <a:latin typeface="Trebuchet MS" panose="020B0603020202020204"/>
                        </a:defRPr>
                      </a:lvl9pPr>
                    </a:lstStyle>
                    <a:p>
                      <a:r>
                        <a:rPr lang="es-ES" dirty="0">
                          <a:solidFill>
                            <a:srgbClr val="002060"/>
                          </a:solidFill>
                          <a:latin typeface="Arial" panose="020B0604020202020204" pitchFamily="34" charset="0"/>
                          <a:cs typeface="Arial" panose="020B0604020202020204" pitchFamily="34" charset="0"/>
                        </a:rPr>
                        <a:t>06 de diciembre</a:t>
                      </a:r>
                    </a:p>
                  </a:txBody>
                  <a:tcPr/>
                </a:tc>
                <a:tc>
                  <a:txBody>
                    <a:bodyPr/>
                    <a:lstStyle>
                      <a:lvl1pPr marL="0" algn="l" defTabSz="914400" rtl="0" eaLnBrk="1" latinLnBrk="0" hangingPunct="1">
                        <a:defRPr sz="1800" kern="1200">
                          <a:solidFill>
                            <a:schemeClr val="tx1"/>
                          </a:solidFill>
                          <a:latin typeface="Trebuchet MS" panose="020B0603020202020204"/>
                        </a:defRPr>
                      </a:lvl1pPr>
                      <a:lvl2pPr marL="457200" algn="l" defTabSz="914400" rtl="0" eaLnBrk="1" latinLnBrk="0" hangingPunct="1">
                        <a:defRPr sz="1800" kern="1200">
                          <a:solidFill>
                            <a:schemeClr val="tx1"/>
                          </a:solidFill>
                          <a:latin typeface="Trebuchet MS" panose="020B0603020202020204"/>
                        </a:defRPr>
                      </a:lvl2pPr>
                      <a:lvl3pPr marL="914400" algn="l" defTabSz="914400" rtl="0" eaLnBrk="1" latinLnBrk="0" hangingPunct="1">
                        <a:defRPr sz="1800" kern="1200">
                          <a:solidFill>
                            <a:schemeClr val="tx1"/>
                          </a:solidFill>
                          <a:latin typeface="Trebuchet MS" panose="020B0603020202020204"/>
                        </a:defRPr>
                      </a:lvl3pPr>
                      <a:lvl4pPr marL="1371600" algn="l" defTabSz="914400" rtl="0" eaLnBrk="1" latinLnBrk="0" hangingPunct="1">
                        <a:defRPr sz="1800" kern="1200">
                          <a:solidFill>
                            <a:schemeClr val="tx1"/>
                          </a:solidFill>
                          <a:latin typeface="Trebuchet MS" panose="020B0603020202020204"/>
                        </a:defRPr>
                      </a:lvl4pPr>
                      <a:lvl5pPr marL="1828800" algn="l" defTabSz="914400" rtl="0" eaLnBrk="1" latinLnBrk="0" hangingPunct="1">
                        <a:defRPr sz="1800" kern="1200">
                          <a:solidFill>
                            <a:schemeClr val="tx1"/>
                          </a:solidFill>
                          <a:latin typeface="Trebuchet MS" panose="020B0603020202020204"/>
                        </a:defRPr>
                      </a:lvl5pPr>
                      <a:lvl6pPr marL="2286000" algn="l" defTabSz="914400" rtl="0" eaLnBrk="1" latinLnBrk="0" hangingPunct="1">
                        <a:defRPr sz="1800" kern="1200">
                          <a:solidFill>
                            <a:schemeClr val="tx1"/>
                          </a:solidFill>
                          <a:latin typeface="Trebuchet MS" panose="020B0603020202020204"/>
                        </a:defRPr>
                      </a:lvl6pPr>
                      <a:lvl7pPr marL="2743200" algn="l" defTabSz="914400" rtl="0" eaLnBrk="1" latinLnBrk="0" hangingPunct="1">
                        <a:defRPr sz="1800" kern="1200">
                          <a:solidFill>
                            <a:schemeClr val="tx1"/>
                          </a:solidFill>
                          <a:latin typeface="Trebuchet MS" panose="020B0603020202020204"/>
                        </a:defRPr>
                      </a:lvl7pPr>
                      <a:lvl8pPr marL="3200400" algn="l" defTabSz="914400" rtl="0" eaLnBrk="1" latinLnBrk="0" hangingPunct="1">
                        <a:defRPr sz="1800" kern="1200">
                          <a:solidFill>
                            <a:schemeClr val="tx1"/>
                          </a:solidFill>
                          <a:latin typeface="Trebuchet MS" panose="020B0603020202020204"/>
                        </a:defRPr>
                      </a:lvl8pPr>
                      <a:lvl9pPr marL="3657600" algn="l" defTabSz="914400" rtl="0" eaLnBrk="1" latinLnBrk="0" hangingPunct="1">
                        <a:defRPr sz="1800" kern="1200">
                          <a:solidFill>
                            <a:schemeClr val="tx1"/>
                          </a:solidFill>
                          <a:latin typeface="Trebuchet MS" panose="020B0603020202020204"/>
                        </a:defRPr>
                      </a:lvl9pPr>
                    </a:lstStyle>
                    <a:p>
                      <a:r>
                        <a:rPr lang="es-ES" dirty="0">
                          <a:solidFill>
                            <a:srgbClr val="002060"/>
                          </a:solidFill>
                        </a:rPr>
                        <a:t>Retroalimentación</a:t>
                      </a:r>
                      <a:r>
                        <a:rPr lang="es-ES" baseline="0" dirty="0">
                          <a:solidFill>
                            <a:srgbClr val="002060"/>
                          </a:solidFill>
                        </a:rPr>
                        <a:t> del Ensayo N°4</a:t>
                      </a:r>
                    </a:p>
                    <a:p>
                      <a:r>
                        <a:rPr lang="es-ES" baseline="0" dirty="0">
                          <a:solidFill>
                            <a:srgbClr val="002060"/>
                          </a:solidFill>
                        </a:rPr>
                        <a:t>Plenario para dudas y comentarios</a:t>
                      </a:r>
                    </a:p>
                    <a:p>
                      <a:r>
                        <a:rPr lang="es-ES" baseline="0" dirty="0">
                          <a:solidFill>
                            <a:srgbClr val="002060"/>
                          </a:solidFill>
                        </a:rPr>
                        <a:t>Encuesta de satisfacción</a:t>
                      </a:r>
                      <a:endParaRPr lang="es-ES" dirty="0">
                        <a:solidFill>
                          <a:srgbClr val="00206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99636947"/>
                  </a:ext>
                </a:extLst>
              </a:tr>
            </a:tbl>
          </a:graphicData>
        </a:graphic>
      </p:graphicFrame>
    </p:spTree>
    <p:extLst>
      <p:ext uri="{BB962C8B-B14F-4D97-AF65-F5344CB8AC3E}">
        <p14:creationId xmlns:p14="http://schemas.microsoft.com/office/powerpoint/2010/main" val="32631204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A5C99F-FA0D-305D-124F-EE2E41AF4B80}"/>
              </a:ext>
            </a:extLst>
          </p:cNvPr>
          <p:cNvSpPr>
            <a:spLocks noGrp="1"/>
          </p:cNvSpPr>
          <p:nvPr>
            <p:ph type="title"/>
          </p:nvPr>
        </p:nvSpPr>
        <p:spPr>
          <a:xfrm>
            <a:off x="838200" y="471055"/>
            <a:ext cx="2033016" cy="770312"/>
          </a:xfrm>
        </p:spPr>
        <p:txBody>
          <a:bodyPr>
            <a:normAutofit/>
          </a:bodyPr>
          <a:lstStyle/>
          <a:p>
            <a:pPr algn="ctr"/>
            <a:r>
              <a:rPr lang="es-CL" sz="3500" b="1" dirty="0">
                <a:solidFill>
                  <a:srgbClr val="9CCCE4"/>
                </a:solidFill>
                <a:latin typeface="Arial" panose="020B0604020202020204" pitchFamily="34" charset="0"/>
                <a:cs typeface="Arial" panose="020B0604020202020204" pitchFamily="34" charset="0"/>
              </a:rPr>
              <a:t>ECEP</a:t>
            </a:r>
          </a:p>
        </p:txBody>
      </p:sp>
      <p:sp>
        <p:nvSpPr>
          <p:cNvPr id="3" name="Marcador de contenido 2"/>
          <p:cNvSpPr>
            <a:spLocks noGrp="1"/>
          </p:cNvSpPr>
          <p:nvPr>
            <p:ph idx="1"/>
          </p:nvPr>
        </p:nvSpPr>
        <p:spPr>
          <a:xfrm>
            <a:off x="1190832" y="1164890"/>
            <a:ext cx="2874264" cy="515239"/>
          </a:xfrm>
        </p:spPr>
        <p:txBody>
          <a:bodyPr>
            <a:normAutofit/>
          </a:bodyPr>
          <a:lstStyle/>
          <a:p>
            <a:pPr>
              <a:buClr>
                <a:srgbClr val="0070C0"/>
              </a:buClr>
              <a:buFont typeface="Wingdings" panose="05000000000000000000" pitchFamily="2" charset="2"/>
              <a:buChar char="Ø"/>
            </a:pPr>
            <a:r>
              <a:rPr lang="es-ES" dirty="0">
                <a:solidFill>
                  <a:srgbClr val="002060"/>
                </a:solidFill>
                <a:latin typeface="Arial" panose="020B0604020202020204" pitchFamily="34" charset="0"/>
                <a:cs typeface="Arial" panose="020B0604020202020204" pitchFamily="34" charset="0"/>
              </a:rPr>
              <a:t>Pregunta N°9</a:t>
            </a:r>
          </a:p>
          <a:p>
            <a:pPr>
              <a:buClr>
                <a:srgbClr val="0070C0"/>
              </a:buClr>
              <a:buFont typeface="Wingdings" panose="05000000000000000000" pitchFamily="2" charset="2"/>
              <a:buChar char="Ø"/>
            </a:pPr>
            <a:endParaRPr lang="es-ES" dirty="0">
              <a:solidFill>
                <a:srgbClr val="002060"/>
              </a:solidFill>
              <a:latin typeface="Arial" panose="020B0604020202020204" pitchFamily="34" charset="0"/>
              <a:cs typeface="Arial" panose="020B0604020202020204" pitchFamily="34" charset="0"/>
            </a:endParaRPr>
          </a:p>
        </p:txBody>
      </p:sp>
      <p:pic>
        <p:nvPicPr>
          <p:cNvPr id="5" name="Imagen 4">
            <a:extLst>
              <a:ext uri="{FF2B5EF4-FFF2-40B4-BE49-F238E27FC236}">
                <a16:creationId xmlns:a16="http://schemas.microsoft.com/office/drawing/2014/main" id="{91C7680A-1CF8-25FB-D078-4B6B1044A0E8}"/>
              </a:ext>
            </a:extLst>
          </p:cNvPr>
          <p:cNvPicPr>
            <a:picLocks noChangeAspect="1"/>
          </p:cNvPicPr>
          <p:nvPr/>
        </p:nvPicPr>
        <p:blipFill>
          <a:blip r:embed="rId3"/>
          <a:stretch>
            <a:fillRect/>
          </a:stretch>
        </p:blipFill>
        <p:spPr>
          <a:xfrm>
            <a:off x="838200" y="1680128"/>
            <a:ext cx="10756900" cy="4012981"/>
          </a:xfrm>
          <a:prstGeom prst="rect">
            <a:avLst/>
          </a:prstGeom>
        </p:spPr>
      </p:pic>
    </p:spTree>
    <p:extLst>
      <p:ext uri="{BB962C8B-B14F-4D97-AF65-F5344CB8AC3E}">
        <p14:creationId xmlns:p14="http://schemas.microsoft.com/office/powerpoint/2010/main" val="36854487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A5C99F-FA0D-305D-124F-EE2E41AF4B80}"/>
              </a:ext>
            </a:extLst>
          </p:cNvPr>
          <p:cNvSpPr>
            <a:spLocks noGrp="1"/>
          </p:cNvSpPr>
          <p:nvPr>
            <p:ph type="title"/>
          </p:nvPr>
        </p:nvSpPr>
        <p:spPr>
          <a:xfrm>
            <a:off x="838200" y="471055"/>
            <a:ext cx="2033016" cy="770312"/>
          </a:xfrm>
        </p:spPr>
        <p:txBody>
          <a:bodyPr>
            <a:normAutofit/>
          </a:bodyPr>
          <a:lstStyle/>
          <a:p>
            <a:pPr algn="ctr"/>
            <a:r>
              <a:rPr lang="es-CL" sz="3500" b="1" dirty="0">
                <a:solidFill>
                  <a:srgbClr val="9CCCE4"/>
                </a:solidFill>
                <a:latin typeface="Arial" panose="020B0604020202020204" pitchFamily="34" charset="0"/>
                <a:cs typeface="Arial" panose="020B0604020202020204" pitchFamily="34" charset="0"/>
              </a:rPr>
              <a:t>ECEP</a:t>
            </a:r>
          </a:p>
        </p:txBody>
      </p:sp>
      <p:sp>
        <p:nvSpPr>
          <p:cNvPr id="3" name="Marcador de contenido 2"/>
          <p:cNvSpPr>
            <a:spLocks noGrp="1"/>
          </p:cNvSpPr>
          <p:nvPr>
            <p:ph idx="1"/>
          </p:nvPr>
        </p:nvSpPr>
        <p:spPr>
          <a:xfrm>
            <a:off x="1190832" y="1164890"/>
            <a:ext cx="2874264" cy="515239"/>
          </a:xfrm>
        </p:spPr>
        <p:txBody>
          <a:bodyPr>
            <a:normAutofit/>
          </a:bodyPr>
          <a:lstStyle/>
          <a:p>
            <a:pPr>
              <a:buClr>
                <a:srgbClr val="0070C0"/>
              </a:buClr>
              <a:buFont typeface="Wingdings" panose="05000000000000000000" pitchFamily="2" charset="2"/>
              <a:buChar char="Ø"/>
            </a:pPr>
            <a:r>
              <a:rPr lang="es-ES" dirty="0">
                <a:solidFill>
                  <a:srgbClr val="002060"/>
                </a:solidFill>
                <a:latin typeface="Arial" panose="020B0604020202020204" pitchFamily="34" charset="0"/>
                <a:cs typeface="Arial" panose="020B0604020202020204" pitchFamily="34" charset="0"/>
              </a:rPr>
              <a:t>Pregunta N°9</a:t>
            </a:r>
          </a:p>
          <a:p>
            <a:pPr>
              <a:buClr>
                <a:srgbClr val="0070C0"/>
              </a:buClr>
              <a:buFont typeface="Wingdings" panose="05000000000000000000" pitchFamily="2" charset="2"/>
              <a:buChar char="Ø"/>
            </a:pPr>
            <a:endParaRPr lang="es-ES" dirty="0">
              <a:solidFill>
                <a:srgbClr val="002060"/>
              </a:solidFill>
              <a:latin typeface="Arial" panose="020B0604020202020204" pitchFamily="34" charset="0"/>
              <a:cs typeface="Arial" panose="020B0604020202020204" pitchFamily="34" charset="0"/>
            </a:endParaRPr>
          </a:p>
        </p:txBody>
      </p:sp>
      <p:pic>
        <p:nvPicPr>
          <p:cNvPr id="5" name="Imagen 4">
            <a:extLst>
              <a:ext uri="{FF2B5EF4-FFF2-40B4-BE49-F238E27FC236}">
                <a16:creationId xmlns:a16="http://schemas.microsoft.com/office/drawing/2014/main" id="{91C7680A-1CF8-25FB-D078-4B6B1044A0E8}"/>
              </a:ext>
            </a:extLst>
          </p:cNvPr>
          <p:cNvPicPr>
            <a:picLocks noChangeAspect="1"/>
          </p:cNvPicPr>
          <p:nvPr/>
        </p:nvPicPr>
        <p:blipFill>
          <a:blip r:embed="rId3"/>
          <a:stretch>
            <a:fillRect/>
          </a:stretch>
        </p:blipFill>
        <p:spPr>
          <a:xfrm>
            <a:off x="838200" y="1680128"/>
            <a:ext cx="10756900" cy="4012981"/>
          </a:xfrm>
          <a:prstGeom prst="rect">
            <a:avLst/>
          </a:prstGeom>
        </p:spPr>
      </p:pic>
      <p:sp>
        <p:nvSpPr>
          <p:cNvPr id="6" name="Rectángulo 5">
            <a:extLst>
              <a:ext uri="{FF2B5EF4-FFF2-40B4-BE49-F238E27FC236}">
                <a16:creationId xmlns:a16="http://schemas.microsoft.com/office/drawing/2014/main" id="{43AF6B78-DC18-BDC0-90B7-2E8C4CA48D7A}"/>
              </a:ext>
            </a:extLst>
          </p:cNvPr>
          <p:cNvSpPr/>
          <p:nvPr/>
        </p:nvSpPr>
        <p:spPr>
          <a:xfrm>
            <a:off x="1333500" y="4013200"/>
            <a:ext cx="1727200" cy="419100"/>
          </a:xfrm>
          <a:prstGeom prst="rect">
            <a:avLst/>
          </a:prstGeom>
          <a:noFill/>
          <a:ln w="444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dirty="0"/>
          </a:p>
        </p:txBody>
      </p:sp>
    </p:spTree>
    <p:extLst>
      <p:ext uri="{BB962C8B-B14F-4D97-AF65-F5344CB8AC3E}">
        <p14:creationId xmlns:p14="http://schemas.microsoft.com/office/powerpoint/2010/main" val="1082914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A5C99F-FA0D-305D-124F-EE2E41AF4B80}"/>
              </a:ext>
            </a:extLst>
          </p:cNvPr>
          <p:cNvSpPr>
            <a:spLocks noGrp="1"/>
          </p:cNvSpPr>
          <p:nvPr>
            <p:ph type="title"/>
          </p:nvPr>
        </p:nvSpPr>
        <p:spPr>
          <a:xfrm>
            <a:off x="838200" y="471055"/>
            <a:ext cx="2033016" cy="770312"/>
          </a:xfrm>
        </p:spPr>
        <p:txBody>
          <a:bodyPr>
            <a:normAutofit/>
          </a:bodyPr>
          <a:lstStyle/>
          <a:p>
            <a:pPr algn="ctr"/>
            <a:r>
              <a:rPr lang="es-CL" sz="3500" b="1" dirty="0">
                <a:solidFill>
                  <a:srgbClr val="9CCCE4"/>
                </a:solidFill>
                <a:latin typeface="Arial" panose="020B0604020202020204" pitchFamily="34" charset="0"/>
                <a:cs typeface="Arial" panose="020B0604020202020204" pitchFamily="34" charset="0"/>
              </a:rPr>
              <a:t>ECEP</a:t>
            </a:r>
          </a:p>
        </p:txBody>
      </p:sp>
      <p:sp>
        <p:nvSpPr>
          <p:cNvPr id="3" name="Marcador de contenido 2"/>
          <p:cNvSpPr>
            <a:spLocks noGrp="1"/>
          </p:cNvSpPr>
          <p:nvPr>
            <p:ph idx="1"/>
          </p:nvPr>
        </p:nvSpPr>
        <p:spPr>
          <a:xfrm>
            <a:off x="1205723" y="1286365"/>
            <a:ext cx="2874264" cy="515239"/>
          </a:xfrm>
        </p:spPr>
        <p:txBody>
          <a:bodyPr>
            <a:normAutofit/>
          </a:bodyPr>
          <a:lstStyle/>
          <a:p>
            <a:pPr>
              <a:buClr>
                <a:srgbClr val="0070C0"/>
              </a:buClr>
              <a:buFont typeface="Wingdings" panose="05000000000000000000" pitchFamily="2" charset="2"/>
              <a:buChar char="Ø"/>
            </a:pPr>
            <a:r>
              <a:rPr lang="es-ES" dirty="0">
                <a:solidFill>
                  <a:srgbClr val="002060"/>
                </a:solidFill>
                <a:latin typeface="Arial" panose="020B0604020202020204" pitchFamily="34" charset="0"/>
                <a:cs typeface="Arial" panose="020B0604020202020204" pitchFamily="34" charset="0"/>
              </a:rPr>
              <a:t>Pregunta N°10</a:t>
            </a:r>
          </a:p>
          <a:p>
            <a:pPr>
              <a:buClr>
                <a:srgbClr val="0070C0"/>
              </a:buClr>
              <a:buFont typeface="Wingdings" panose="05000000000000000000" pitchFamily="2" charset="2"/>
              <a:buChar char="Ø"/>
            </a:pPr>
            <a:endParaRPr lang="es-ES" dirty="0">
              <a:solidFill>
                <a:srgbClr val="002060"/>
              </a:solidFill>
              <a:latin typeface="Arial" panose="020B0604020202020204" pitchFamily="34" charset="0"/>
              <a:cs typeface="Arial" panose="020B0604020202020204" pitchFamily="34" charset="0"/>
            </a:endParaRPr>
          </a:p>
        </p:txBody>
      </p:sp>
      <p:pic>
        <p:nvPicPr>
          <p:cNvPr id="5" name="Imagen 4">
            <a:extLst>
              <a:ext uri="{FF2B5EF4-FFF2-40B4-BE49-F238E27FC236}">
                <a16:creationId xmlns:a16="http://schemas.microsoft.com/office/drawing/2014/main" id="{723E6A01-EBBE-D886-85C8-9A5107EC4F38}"/>
              </a:ext>
            </a:extLst>
          </p:cNvPr>
          <p:cNvPicPr>
            <a:picLocks noChangeAspect="1"/>
          </p:cNvPicPr>
          <p:nvPr/>
        </p:nvPicPr>
        <p:blipFill>
          <a:blip r:embed="rId3"/>
          <a:stretch>
            <a:fillRect/>
          </a:stretch>
        </p:blipFill>
        <p:spPr>
          <a:xfrm>
            <a:off x="866886" y="1846601"/>
            <a:ext cx="10711949" cy="3725033"/>
          </a:xfrm>
          <a:prstGeom prst="rect">
            <a:avLst/>
          </a:prstGeom>
        </p:spPr>
      </p:pic>
    </p:spTree>
    <p:extLst>
      <p:ext uri="{BB962C8B-B14F-4D97-AF65-F5344CB8AC3E}">
        <p14:creationId xmlns:p14="http://schemas.microsoft.com/office/powerpoint/2010/main" val="38598413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A5C99F-FA0D-305D-124F-EE2E41AF4B80}"/>
              </a:ext>
            </a:extLst>
          </p:cNvPr>
          <p:cNvSpPr>
            <a:spLocks noGrp="1"/>
          </p:cNvSpPr>
          <p:nvPr>
            <p:ph type="title"/>
          </p:nvPr>
        </p:nvSpPr>
        <p:spPr>
          <a:xfrm>
            <a:off x="838200" y="471055"/>
            <a:ext cx="2033016" cy="770312"/>
          </a:xfrm>
        </p:spPr>
        <p:txBody>
          <a:bodyPr>
            <a:normAutofit/>
          </a:bodyPr>
          <a:lstStyle/>
          <a:p>
            <a:pPr algn="ctr"/>
            <a:r>
              <a:rPr lang="es-CL" sz="3500" b="1" dirty="0">
                <a:solidFill>
                  <a:srgbClr val="9CCCE4"/>
                </a:solidFill>
                <a:latin typeface="Arial" panose="020B0604020202020204" pitchFamily="34" charset="0"/>
                <a:cs typeface="Arial" panose="020B0604020202020204" pitchFamily="34" charset="0"/>
              </a:rPr>
              <a:t>ECEP</a:t>
            </a:r>
          </a:p>
        </p:txBody>
      </p:sp>
      <p:sp>
        <p:nvSpPr>
          <p:cNvPr id="3" name="Marcador de contenido 2"/>
          <p:cNvSpPr>
            <a:spLocks noGrp="1"/>
          </p:cNvSpPr>
          <p:nvPr>
            <p:ph idx="1"/>
          </p:nvPr>
        </p:nvSpPr>
        <p:spPr>
          <a:xfrm>
            <a:off x="1205723" y="1286365"/>
            <a:ext cx="2874264" cy="515239"/>
          </a:xfrm>
        </p:spPr>
        <p:txBody>
          <a:bodyPr>
            <a:normAutofit/>
          </a:bodyPr>
          <a:lstStyle/>
          <a:p>
            <a:pPr>
              <a:buClr>
                <a:srgbClr val="0070C0"/>
              </a:buClr>
              <a:buFont typeface="Wingdings" panose="05000000000000000000" pitchFamily="2" charset="2"/>
              <a:buChar char="Ø"/>
            </a:pPr>
            <a:r>
              <a:rPr lang="es-ES" dirty="0">
                <a:solidFill>
                  <a:srgbClr val="002060"/>
                </a:solidFill>
                <a:latin typeface="Arial" panose="020B0604020202020204" pitchFamily="34" charset="0"/>
                <a:cs typeface="Arial" panose="020B0604020202020204" pitchFamily="34" charset="0"/>
              </a:rPr>
              <a:t>Pregunta N°10</a:t>
            </a:r>
          </a:p>
          <a:p>
            <a:pPr>
              <a:buClr>
                <a:srgbClr val="0070C0"/>
              </a:buClr>
              <a:buFont typeface="Wingdings" panose="05000000000000000000" pitchFamily="2" charset="2"/>
              <a:buChar char="Ø"/>
            </a:pPr>
            <a:endParaRPr lang="es-ES" dirty="0">
              <a:solidFill>
                <a:srgbClr val="002060"/>
              </a:solidFill>
              <a:latin typeface="Arial" panose="020B0604020202020204" pitchFamily="34" charset="0"/>
              <a:cs typeface="Arial" panose="020B0604020202020204" pitchFamily="34" charset="0"/>
            </a:endParaRPr>
          </a:p>
        </p:txBody>
      </p:sp>
      <p:pic>
        <p:nvPicPr>
          <p:cNvPr id="5" name="Imagen 4">
            <a:extLst>
              <a:ext uri="{FF2B5EF4-FFF2-40B4-BE49-F238E27FC236}">
                <a16:creationId xmlns:a16="http://schemas.microsoft.com/office/drawing/2014/main" id="{723E6A01-EBBE-D886-85C8-9A5107EC4F38}"/>
              </a:ext>
            </a:extLst>
          </p:cNvPr>
          <p:cNvPicPr>
            <a:picLocks noChangeAspect="1"/>
          </p:cNvPicPr>
          <p:nvPr/>
        </p:nvPicPr>
        <p:blipFill>
          <a:blip r:embed="rId3"/>
          <a:stretch>
            <a:fillRect/>
          </a:stretch>
        </p:blipFill>
        <p:spPr>
          <a:xfrm>
            <a:off x="866886" y="1846601"/>
            <a:ext cx="10711949" cy="3725033"/>
          </a:xfrm>
          <a:prstGeom prst="rect">
            <a:avLst/>
          </a:prstGeom>
        </p:spPr>
      </p:pic>
      <p:sp>
        <p:nvSpPr>
          <p:cNvPr id="4" name="Rectángulo 3">
            <a:extLst>
              <a:ext uri="{FF2B5EF4-FFF2-40B4-BE49-F238E27FC236}">
                <a16:creationId xmlns:a16="http://schemas.microsoft.com/office/drawing/2014/main" id="{0FCF2116-65E0-B3EA-A045-BDD90DAB0E7E}"/>
              </a:ext>
            </a:extLst>
          </p:cNvPr>
          <p:cNvSpPr/>
          <p:nvPr/>
        </p:nvSpPr>
        <p:spPr>
          <a:xfrm>
            <a:off x="1409700" y="4356100"/>
            <a:ext cx="1461516" cy="368300"/>
          </a:xfrm>
          <a:prstGeom prst="rect">
            <a:avLst/>
          </a:prstGeom>
          <a:noFill/>
          <a:ln w="444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dirty="0"/>
          </a:p>
        </p:txBody>
      </p:sp>
    </p:spTree>
    <p:extLst>
      <p:ext uri="{BB962C8B-B14F-4D97-AF65-F5344CB8AC3E}">
        <p14:creationId xmlns:p14="http://schemas.microsoft.com/office/powerpoint/2010/main" val="8885656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pattFill prst="pct30">
          <a:fgClr>
            <a:schemeClr val="accent4">
              <a:lumMod val="40000"/>
              <a:lumOff val="60000"/>
            </a:schemeClr>
          </a:fgClr>
          <a:bgClr>
            <a:schemeClr val="bg1"/>
          </a:bgClr>
        </a:patt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A5C99F-FA0D-305D-124F-EE2E41AF4B80}"/>
              </a:ext>
            </a:extLst>
          </p:cNvPr>
          <p:cNvSpPr>
            <a:spLocks noGrp="1"/>
          </p:cNvSpPr>
          <p:nvPr>
            <p:ph type="title"/>
          </p:nvPr>
        </p:nvSpPr>
        <p:spPr>
          <a:xfrm>
            <a:off x="838200" y="471055"/>
            <a:ext cx="10515600" cy="770312"/>
          </a:xfrm>
        </p:spPr>
        <p:txBody>
          <a:bodyPr>
            <a:normAutofit/>
          </a:bodyPr>
          <a:lstStyle/>
          <a:p>
            <a:pPr algn="ctr"/>
            <a:r>
              <a:rPr lang="es-CL" sz="3500" b="1" dirty="0">
                <a:latin typeface="Arial" panose="020B0604020202020204" pitchFamily="34" charset="0"/>
                <a:cs typeface="Arial" panose="020B0604020202020204" pitchFamily="34" charset="0"/>
              </a:rPr>
              <a:t>Situación 1</a:t>
            </a:r>
          </a:p>
        </p:txBody>
      </p:sp>
      <p:pic>
        <p:nvPicPr>
          <p:cNvPr id="5" name="Marcador de contenido 4">
            <a:extLst>
              <a:ext uri="{FF2B5EF4-FFF2-40B4-BE49-F238E27FC236}">
                <a16:creationId xmlns:a16="http://schemas.microsoft.com/office/drawing/2014/main" id="{5341367F-3691-11B7-0F23-C6B47AD956B0}"/>
              </a:ext>
            </a:extLst>
          </p:cNvPr>
          <p:cNvPicPr>
            <a:picLocks noGrp="1" noChangeAspect="1"/>
          </p:cNvPicPr>
          <p:nvPr>
            <p:ph idx="1"/>
          </p:nvPr>
        </p:nvPicPr>
        <p:blipFill>
          <a:blip r:embed="rId2"/>
          <a:stretch>
            <a:fillRect/>
          </a:stretch>
        </p:blipFill>
        <p:spPr>
          <a:xfrm>
            <a:off x="606248" y="1241367"/>
            <a:ext cx="11055432" cy="4939977"/>
          </a:xfrm>
        </p:spPr>
      </p:pic>
    </p:spTree>
    <p:extLst>
      <p:ext uri="{BB962C8B-B14F-4D97-AF65-F5344CB8AC3E}">
        <p14:creationId xmlns:p14="http://schemas.microsoft.com/office/powerpoint/2010/main" val="10398182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pattFill prst="pct30">
          <a:fgClr>
            <a:schemeClr val="accent4">
              <a:lumMod val="40000"/>
              <a:lumOff val="60000"/>
            </a:schemeClr>
          </a:fgClr>
          <a:bgClr>
            <a:schemeClr val="bg1"/>
          </a:bgClr>
        </a:patt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A5C99F-FA0D-305D-124F-EE2E41AF4B80}"/>
              </a:ext>
            </a:extLst>
          </p:cNvPr>
          <p:cNvSpPr>
            <a:spLocks noGrp="1"/>
          </p:cNvSpPr>
          <p:nvPr>
            <p:ph type="title"/>
          </p:nvPr>
        </p:nvSpPr>
        <p:spPr>
          <a:xfrm>
            <a:off x="838200" y="471055"/>
            <a:ext cx="10515600" cy="770312"/>
          </a:xfrm>
        </p:spPr>
        <p:txBody>
          <a:bodyPr>
            <a:normAutofit/>
          </a:bodyPr>
          <a:lstStyle/>
          <a:p>
            <a:pPr algn="ctr"/>
            <a:r>
              <a:rPr lang="es-CL" sz="3500" b="1" dirty="0">
                <a:latin typeface="Arial" panose="020B0604020202020204" pitchFamily="34" charset="0"/>
                <a:cs typeface="Arial" panose="020B0604020202020204" pitchFamily="34" charset="0"/>
              </a:rPr>
              <a:t>Situación 1</a:t>
            </a:r>
          </a:p>
        </p:txBody>
      </p:sp>
      <p:pic>
        <p:nvPicPr>
          <p:cNvPr id="5" name="Marcador de contenido 4">
            <a:extLst>
              <a:ext uri="{FF2B5EF4-FFF2-40B4-BE49-F238E27FC236}">
                <a16:creationId xmlns:a16="http://schemas.microsoft.com/office/drawing/2014/main" id="{5341367F-3691-11B7-0F23-C6B47AD956B0}"/>
              </a:ext>
            </a:extLst>
          </p:cNvPr>
          <p:cNvPicPr>
            <a:picLocks noGrp="1" noChangeAspect="1"/>
          </p:cNvPicPr>
          <p:nvPr>
            <p:ph idx="1"/>
          </p:nvPr>
        </p:nvPicPr>
        <p:blipFill>
          <a:blip r:embed="rId2"/>
          <a:stretch>
            <a:fillRect/>
          </a:stretch>
        </p:blipFill>
        <p:spPr>
          <a:xfrm>
            <a:off x="606248" y="1241367"/>
            <a:ext cx="11055432" cy="4939977"/>
          </a:xfrm>
        </p:spPr>
      </p:pic>
      <p:sp>
        <p:nvSpPr>
          <p:cNvPr id="3" name="Rectángulo 2">
            <a:extLst>
              <a:ext uri="{FF2B5EF4-FFF2-40B4-BE49-F238E27FC236}">
                <a16:creationId xmlns:a16="http://schemas.microsoft.com/office/drawing/2014/main" id="{66EE3641-3E44-E468-D13F-B2962F27BC58}"/>
              </a:ext>
            </a:extLst>
          </p:cNvPr>
          <p:cNvSpPr/>
          <p:nvPr/>
        </p:nvSpPr>
        <p:spPr>
          <a:xfrm>
            <a:off x="606248" y="5522976"/>
            <a:ext cx="3197656" cy="536448"/>
          </a:xfrm>
          <a:prstGeom prst="rect">
            <a:avLst/>
          </a:prstGeom>
          <a:noFill/>
          <a:ln w="444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dirty="0"/>
          </a:p>
        </p:txBody>
      </p:sp>
    </p:spTree>
    <p:extLst>
      <p:ext uri="{BB962C8B-B14F-4D97-AF65-F5344CB8AC3E}">
        <p14:creationId xmlns:p14="http://schemas.microsoft.com/office/powerpoint/2010/main" val="29762668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pattFill prst="pct30">
          <a:fgClr>
            <a:schemeClr val="accent4">
              <a:lumMod val="40000"/>
              <a:lumOff val="60000"/>
            </a:schemeClr>
          </a:fgClr>
          <a:bgClr>
            <a:schemeClr val="bg1"/>
          </a:bgClr>
        </a:patt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A5C99F-FA0D-305D-124F-EE2E41AF4B80}"/>
              </a:ext>
            </a:extLst>
          </p:cNvPr>
          <p:cNvSpPr>
            <a:spLocks noGrp="1"/>
          </p:cNvSpPr>
          <p:nvPr>
            <p:ph type="title"/>
          </p:nvPr>
        </p:nvSpPr>
        <p:spPr>
          <a:xfrm>
            <a:off x="838200" y="471055"/>
            <a:ext cx="10515600" cy="770312"/>
          </a:xfrm>
        </p:spPr>
        <p:txBody>
          <a:bodyPr>
            <a:normAutofit/>
          </a:bodyPr>
          <a:lstStyle/>
          <a:p>
            <a:pPr algn="ctr"/>
            <a:r>
              <a:rPr lang="es-CL" sz="3500" b="1" dirty="0">
                <a:latin typeface="Arial" panose="020B0604020202020204" pitchFamily="34" charset="0"/>
                <a:cs typeface="Arial" panose="020B0604020202020204" pitchFamily="34" charset="0"/>
              </a:rPr>
              <a:t>Situación 2</a:t>
            </a:r>
          </a:p>
        </p:txBody>
      </p:sp>
      <p:pic>
        <p:nvPicPr>
          <p:cNvPr id="8" name="Marcador de contenido 7">
            <a:extLst>
              <a:ext uri="{FF2B5EF4-FFF2-40B4-BE49-F238E27FC236}">
                <a16:creationId xmlns:a16="http://schemas.microsoft.com/office/drawing/2014/main" id="{29ABC65A-BB80-57AD-8FE3-C2124C095F60}"/>
              </a:ext>
            </a:extLst>
          </p:cNvPr>
          <p:cNvPicPr>
            <a:picLocks noGrp="1" noChangeAspect="1"/>
          </p:cNvPicPr>
          <p:nvPr>
            <p:ph idx="1"/>
          </p:nvPr>
        </p:nvPicPr>
        <p:blipFill>
          <a:blip r:embed="rId2"/>
          <a:stretch>
            <a:fillRect/>
          </a:stretch>
        </p:blipFill>
        <p:spPr>
          <a:xfrm>
            <a:off x="775741" y="1241367"/>
            <a:ext cx="10578059" cy="5052630"/>
          </a:xfrm>
        </p:spPr>
      </p:pic>
    </p:spTree>
    <p:extLst>
      <p:ext uri="{BB962C8B-B14F-4D97-AF65-F5344CB8AC3E}">
        <p14:creationId xmlns:p14="http://schemas.microsoft.com/office/powerpoint/2010/main" val="14860800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pattFill prst="pct30">
          <a:fgClr>
            <a:schemeClr val="accent4">
              <a:lumMod val="40000"/>
              <a:lumOff val="60000"/>
            </a:schemeClr>
          </a:fgClr>
          <a:bgClr>
            <a:schemeClr val="bg1"/>
          </a:bgClr>
        </a:patt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A5C99F-FA0D-305D-124F-EE2E41AF4B80}"/>
              </a:ext>
            </a:extLst>
          </p:cNvPr>
          <p:cNvSpPr>
            <a:spLocks noGrp="1"/>
          </p:cNvSpPr>
          <p:nvPr>
            <p:ph type="title"/>
          </p:nvPr>
        </p:nvSpPr>
        <p:spPr>
          <a:xfrm>
            <a:off x="838200" y="471055"/>
            <a:ext cx="10515600" cy="770312"/>
          </a:xfrm>
        </p:spPr>
        <p:txBody>
          <a:bodyPr>
            <a:normAutofit/>
          </a:bodyPr>
          <a:lstStyle/>
          <a:p>
            <a:pPr algn="ctr"/>
            <a:r>
              <a:rPr lang="es-CL" sz="3500" b="1" dirty="0">
                <a:latin typeface="Arial" panose="020B0604020202020204" pitchFamily="34" charset="0"/>
                <a:cs typeface="Arial" panose="020B0604020202020204" pitchFamily="34" charset="0"/>
              </a:rPr>
              <a:t>Situación 2</a:t>
            </a:r>
          </a:p>
        </p:txBody>
      </p:sp>
      <p:pic>
        <p:nvPicPr>
          <p:cNvPr id="8" name="Marcador de contenido 7">
            <a:extLst>
              <a:ext uri="{FF2B5EF4-FFF2-40B4-BE49-F238E27FC236}">
                <a16:creationId xmlns:a16="http://schemas.microsoft.com/office/drawing/2014/main" id="{29ABC65A-BB80-57AD-8FE3-C2124C095F60}"/>
              </a:ext>
            </a:extLst>
          </p:cNvPr>
          <p:cNvPicPr>
            <a:picLocks noGrp="1" noChangeAspect="1"/>
          </p:cNvPicPr>
          <p:nvPr>
            <p:ph idx="1"/>
          </p:nvPr>
        </p:nvPicPr>
        <p:blipFill>
          <a:blip r:embed="rId2"/>
          <a:stretch>
            <a:fillRect/>
          </a:stretch>
        </p:blipFill>
        <p:spPr>
          <a:xfrm>
            <a:off x="775741" y="1241367"/>
            <a:ext cx="10578059" cy="5052630"/>
          </a:xfrm>
        </p:spPr>
      </p:pic>
      <p:sp>
        <p:nvSpPr>
          <p:cNvPr id="3" name="Rectángulo 2">
            <a:extLst>
              <a:ext uri="{FF2B5EF4-FFF2-40B4-BE49-F238E27FC236}">
                <a16:creationId xmlns:a16="http://schemas.microsoft.com/office/drawing/2014/main" id="{667AB091-736B-973C-A722-2207232EF5A3}"/>
              </a:ext>
            </a:extLst>
          </p:cNvPr>
          <p:cNvSpPr/>
          <p:nvPr/>
        </p:nvSpPr>
        <p:spPr>
          <a:xfrm>
            <a:off x="838200" y="4521200"/>
            <a:ext cx="7645400" cy="520700"/>
          </a:xfrm>
          <a:prstGeom prst="rect">
            <a:avLst/>
          </a:prstGeom>
          <a:noFill/>
          <a:ln w="444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dirty="0"/>
          </a:p>
        </p:txBody>
      </p:sp>
    </p:spTree>
    <p:extLst>
      <p:ext uri="{BB962C8B-B14F-4D97-AF65-F5344CB8AC3E}">
        <p14:creationId xmlns:p14="http://schemas.microsoft.com/office/powerpoint/2010/main" val="20426199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pattFill prst="pct30">
          <a:fgClr>
            <a:schemeClr val="accent4">
              <a:lumMod val="40000"/>
              <a:lumOff val="60000"/>
            </a:schemeClr>
          </a:fgClr>
          <a:bgClr>
            <a:schemeClr val="bg1"/>
          </a:bgClr>
        </a:patt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A5C99F-FA0D-305D-124F-EE2E41AF4B80}"/>
              </a:ext>
            </a:extLst>
          </p:cNvPr>
          <p:cNvSpPr>
            <a:spLocks noGrp="1"/>
          </p:cNvSpPr>
          <p:nvPr>
            <p:ph type="title"/>
          </p:nvPr>
        </p:nvSpPr>
        <p:spPr>
          <a:xfrm>
            <a:off x="838200" y="471055"/>
            <a:ext cx="10515600" cy="770312"/>
          </a:xfrm>
        </p:spPr>
        <p:txBody>
          <a:bodyPr>
            <a:normAutofit/>
          </a:bodyPr>
          <a:lstStyle/>
          <a:p>
            <a:pPr algn="ctr"/>
            <a:r>
              <a:rPr lang="es-CL" sz="3500" b="1" dirty="0">
                <a:latin typeface="Arial" panose="020B0604020202020204" pitchFamily="34" charset="0"/>
                <a:cs typeface="Arial" panose="020B0604020202020204" pitchFamily="34" charset="0"/>
              </a:rPr>
              <a:t>Situación 3</a:t>
            </a:r>
          </a:p>
        </p:txBody>
      </p:sp>
      <p:pic>
        <p:nvPicPr>
          <p:cNvPr id="6" name="Marcador de contenido 5">
            <a:extLst>
              <a:ext uri="{FF2B5EF4-FFF2-40B4-BE49-F238E27FC236}">
                <a16:creationId xmlns:a16="http://schemas.microsoft.com/office/drawing/2014/main" id="{AF11A5C0-9985-401C-1F78-14FAEABAF1AA}"/>
              </a:ext>
            </a:extLst>
          </p:cNvPr>
          <p:cNvPicPr>
            <a:picLocks noGrp="1" noChangeAspect="1"/>
          </p:cNvPicPr>
          <p:nvPr>
            <p:ph idx="1"/>
          </p:nvPr>
        </p:nvPicPr>
        <p:blipFill>
          <a:blip r:embed="rId2"/>
          <a:stretch>
            <a:fillRect/>
          </a:stretch>
        </p:blipFill>
        <p:spPr>
          <a:xfrm>
            <a:off x="665700" y="1414433"/>
            <a:ext cx="10860599" cy="4029133"/>
          </a:xfrm>
        </p:spPr>
      </p:pic>
    </p:spTree>
    <p:extLst>
      <p:ext uri="{BB962C8B-B14F-4D97-AF65-F5344CB8AC3E}">
        <p14:creationId xmlns:p14="http://schemas.microsoft.com/office/powerpoint/2010/main" val="31308366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pattFill prst="pct30">
          <a:fgClr>
            <a:schemeClr val="accent4">
              <a:lumMod val="40000"/>
              <a:lumOff val="60000"/>
            </a:schemeClr>
          </a:fgClr>
          <a:bgClr>
            <a:schemeClr val="bg1"/>
          </a:bgClr>
        </a:patt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A5C99F-FA0D-305D-124F-EE2E41AF4B80}"/>
              </a:ext>
            </a:extLst>
          </p:cNvPr>
          <p:cNvSpPr>
            <a:spLocks noGrp="1"/>
          </p:cNvSpPr>
          <p:nvPr>
            <p:ph type="title"/>
          </p:nvPr>
        </p:nvSpPr>
        <p:spPr>
          <a:xfrm>
            <a:off x="838200" y="471055"/>
            <a:ext cx="10515600" cy="770312"/>
          </a:xfrm>
        </p:spPr>
        <p:txBody>
          <a:bodyPr>
            <a:normAutofit/>
          </a:bodyPr>
          <a:lstStyle/>
          <a:p>
            <a:pPr algn="ctr"/>
            <a:r>
              <a:rPr lang="es-CL" sz="3500" b="1" dirty="0">
                <a:latin typeface="Arial" panose="020B0604020202020204" pitchFamily="34" charset="0"/>
                <a:cs typeface="Arial" panose="020B0604020202020204" pitchFamily="34" charset="0"/>
              </a:rPr>
              <a:t>Situación 3</a:t>
            </a:r>
          </a:p>
        </p:txBody>
      </p:sp>
      <p:pic>
        <p:nvPicPr>
          <p:cNvPr id="6" name="Marcador de contenido 5">
            <a:extLst>
              <a:ext uri="{FF2B5EF4-FFF2-40B4-BE49-F238E27FC236}">
                <a16:creationId xmlns:a16="http://schemas.microsoft.com/office/drawing/2014/main" id="{AF11A5C0-9985-401C-1F78-14FAEABAF1AA}"/>
              </a:ext>
            </a:extLst>
          </p:cNvPr>
          <p:cNvPicPr>
            <a:picLocks noGrp="1" noChangeAspect="1"/>
          </p:cNvPicPr>
          <p:nvPr>
            <p:ph idx="1"/>
          </p:nvPr>
        </p:nvPicPr>
        <p:blipFill>
          <a:blip r:embed="rId2"/>
          <a:stretch>
            <a:fillRect/>
          </a:stretch>
        </p:blipFill>
        <p:spPr>
          <a:xfrm>
            <a:off x="665700" y="1414433"/>
            <a:ext cx="10860599" cy="4029133"/>
          </a:xfrm>
        </p:spPr>
      </p:pic>
      <p:sp>
        <p:nvSpPr>
          <p:cNvPr id="3" name="Rectángulo 2">
            <a:extLst>
              <a:ext uri="{FF2B5EF4-FFF2-40B4-BE49-F238E27FC236}">
                <a16:creationId xmlns:a16="http://schemas.microsoft.com/office/drawing/2014/main" id="{808F574D-0603-7D13-8D75-D1C838E8ACFF}"/>
              </a:ext>
            </a:extLst>
          </p:cNvPr>
          <p:cNvSpPr/>
          <p:nvPr/>
        </p:nvSpPr>
        <p:spPr>
          <a:xfrm>
            <a:off x="665700" y="3987800"/>
            <a:ext cx="6357400" cy="584200"/>
          </a:xfrm>
          <a:prstGeom prst="rect">
            <a:avLst/>
          </a:prstGeom>
          <a:noFill/>
          <a:ln w="444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dirty="0"/>
          </a:p>
        </p:txBody>
      </p:sp>
    </p:spTree>
    <p:extLst>
      <p:ext uri="{BB962C8B-B14F-4D97-AF65-F5344CB8AC3E}">
        <p14:creationId xmlns:p14="http://schemas.microsoft.com/office/powerpoint/2010/main" val="34244353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50" name="Rectangle 1041">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B34199C7-74D6-D0D2-60E1-6C74259F0C0F}"/>
              </a:ext>
            </a:extLst>
          </p:cNvPr>
          <p:cNvSpPr>
            <a:spLocks noGrp="1"/>
          </p:cNvSpPr>
          <p:nvPr>
            <p:ph type="title"/>
          </p:nvPr>
        </p:nvSpPr>
        <p:spPr>
          <a:xfrm>
            <a:off x="890338" y="640080"/>
            <a:ext cx="3734014" cy="3566160"/>
          </a:xfrm>
        </p:spPr>
        <p:txBody>
          <a:bodyPr vert="horz" lIns="91440" tIns="45720" rIns="91440" bIns="45720" rtlCol="0" anchor="b">
            <a:normAutofit/>
          </a:bodyPr>
          <a:lstStyle/>
          <a:p>
            <a:r>
              <a:rPr lang="en-US" sz="3400" dirty="0" err="1"/>
              <a:t>Retroalimentación</a:t>
            </a:r>
            <a:r>
              <a:rPr lang="en-US" sz="3400" dirty="0"/>
              <a:t> </a:t>
            </a:r>
            <a:r>
              <a:rPr lang="en-US" sz="3400" dirty="0" err="1"/>
              <a:t>ensayo</a:t>
            </a:r>
            <a:r>
              <a:rPr lang="en-US" sz="3400" dirty="0"/>
              <a:t> n°3</a:t>
            </a:r>
          </a:p>
        </p:txBody>
      </p:sp>
      <p:sp>
        <p:nvSpPr>
          <p:cNvPr id="3" name="Marcador de texto 2">
            <a:extLst>
              <a:ext uri="{FF2B5EF4-FFF2-40B4-BE49-F238E27FC236}">
                <a16:creationId xmlns:a16="http://schemas.microsoft.com/office/drawing/2014/main" id="{43D94873-2D64-3D5B-6F7B-D14B02A29D4C}"/>
              </a:ext>
            </a:extLst>
          </p:cNvPr>
          <p:cNvSpPr>
            <a:spLocks noGrp="1"/>
          </p:cNvSpPr>
          <p:nvPr>
            <p:ph type="body" idx="1"/>
          </p:nvPr>
        </p:nvSpPr>
        <p:spPr>
          <a:xfrm>
            <a:off x="890339" y="4636008"/>
            <a:ext cx="3734014" cy="1572768"/>
          </a:xfrm>
        </p:spPr>
        <p:txBody>
          <a:bodyPr vert="horz" lIns="91440" tIns="45720" rIns="91440" bIns="45720" rtlCol="0">
            <a:normAutofit/>
          </a:bodyPr>
          <a:lstStyle/>
          <a:p>
            <a:r>
              <a:rPr lang="en-US">
                <a:solidFill>
                  <a:schemeClr val="tx1"/>
                </a:solidFill>
              </a:rPr>
              <a:t>HISTORIA, GEOGRAFÍA Y CIENCIAS SOCIALES</a:t>
            </a:r>
          </a:p>
          <a:p>
            <a:endParaRPr lang="en-US" dirty="0">
              <a:solidFill>
                <a:schemeClr val="tx1"/>
              </a:solidFill>
            </a:endParaRPr>
          </a:p>
        </p:txBody>
      </p:sp>
      <p:sp>
        <p:nvSpPr>
          <p:cNvPr id="1051"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n 4" descr="Un dibujo de una persona&#10;&#10;Descripción generada automáticamente con confianza baja">
            <a:extLst>
              <a:ext uri="{FF2B5EF4-FFF2-40B4-BE49-F238E27FC236}">
                <a16:creationId xmlns:a16="http://schemas.microsoft.com/office/drawing/2014/main" id="{A27960E9-6111-9E66-3233-915F60642076}"/>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r="1" b="9276"/>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6233669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pattFill prst="pct30">
          <a:fgClr>
            <a:schemeClr val="accent4">
              <a:lumMod val="40000"/>
              <a:lumOff val="60000"/>
            </a:schemeClr>
          </a:fgClr>
          <a:bgClr>
            <a:schemeClr val="bg1"/>
          </a:bgClr>
        </a:patt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A5C99F-FA0D-305D-124F-EE2E41AF4B80}"/>
              </a:ext>
            </a:extLst>
          </p:cNvPr>
          <p:cNvSpPr>
            <a:spLocks noGrp="1"/>
          </p:cNvSpPr>
          <p:nvPr>
            <p:ph type="title"/>
          </p:nvPr>
        </p:nvSpPr>
        <p:spPr>
          <a:xfrm>
            <a:off x="838200" y="295881"/>
            <a:ext cx="10515600" cy="770312"/>
          </a:xfrm>
        </p:spPr>
        <p:txBody>
          <a:bodyPr>
            <a:normAutofit/>
          </a:bodyPr>
          <a:lstStyle/>
          <a:p>
            <a:pPr algn="ctr"/>
            <a:r>
              <a:rPr lang="es-CL" sz="3500" b="1" dirty="0">
                <a:latin typeface="Arial" panose="020B0604020202020204" pitchFamily="34" charset="0"/>
                <a:cs typeface="Arial" panose="020B0604020202020204" pitchFamily="34" charset="0"/>
              </a:rPr>
              <a:t>Situación 4</a:t>
            </a:r>
          </a:p>
        </p:txBody>
      </p:sp>
      <p:sp>
        <p:nvSpPr>
          <p:cNvPr id="4" name="Marcador de contenido 3">
            <a:extLst>
              <a:ext uri="{FF2B5EF4-FFF2-40B4-BE49-F238E27FC236}">
                <a16:creationId xmlns:a16="http://schemas.microsoft.com/office/drawing/2014/main" id="{1D4F764E-BE0E-B4E6-C082-BFE2932FA27D}"/>
              </a:ext>
            </a:extLst>
          </p:cNvPr>
          <p:cNvSpPr>
            <a:spLocks noGrp="1"/>
          </p:cNvSpPr>
          <p:nvPr>
            <p:ph idx="1"/>
          </p:nvPr>
        </p:nvSpPr>
        <p:spPr/>
        <p:txBody>
          <a:bodyPr/>
          <a:lstStyle/>
          <a:p>
            <a:endParaRPr lang="es-CL" dirty="0"/>
          </a:p>
        </p:txBody>
      </p:sp>
      <p:pic>
        <p:nvPicPr>
          <p:cNvPr id="7" name="Imagen 6">
            <a:extLst>
              <a:ext uri="{FF2B5EF4-FFF2-40B4-BE49-F238E27FC236}">
                <a16:creationId xmlns:a16="http://schemas.microsoft.com/office/drawing/2014/main" id="{0E0B3677-75B9-65BA-9CFF-BF718FB3B91A}"/>
              </a:ext>
            </a:extLst>
          </p:cNvPr>
          <p:cNvPicPr>
            <a:picLocks noChangeAspect="1"/>
          </p:cNvPicPr>
          <p:nvPr/>
        </p:nvPicPr>
        <p:blipFill>
          <a:blip r:embed="rId2"/>
          <a:stretch>
            <a:fillRect/>
          </a:stretch>
        </p:blipFill>
        <p:spPr>
          <a:xfrm>
            <a:off x="345894" y="940285"/>
            <a:ext cx="11244250" cy="5577551"/>
          </a:xfrm>
          <a:prstGeom prst="rect">
            <a:avLst/>
          </a:prstGeom>
        </p:spPr>
      </p:pic>
    </p:spTree>
    <p:extLst>
      <p:ext uri="{BB962C8B-B14F-4D97-AF65-F5344CB8AC3E}">
        <p14:creationId xmlns:p14="http://schemas.microsoft.com/office/powerpoint/2010/main" val="36380400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pattFill prst="pct30">
          <a:fgClr>
            <a:schemeClr val="accent4">
              <a:lumMod val="40000"/>
              <a:lumOff val="60000"/>
            </a:schemeClr>
          </a:fgClr>
          <a:bgClr>
            <a:schemeClr val="bg1"/>
          </a:bgClr>
        </a:patt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A5C99F-FA0D-305D-124F-EE2E41AF4B80}"/>
              </a:ext>
            </a:extLst>
          </p:cNvPr>
          <p:cNvSpPr>
            <a:spLocks noGrp="1"/>
          </p:cNvSpPr>
          <p:nvPr>
            <p:ph type="title"/>
          </p:nvPr>
        </p:nvSpPr>
        <p:spPr>
          <a:xfrm>
            <a:off x="838200" y="175897"/>
            <a:ext cx="10515600" cy="770312"/>
          </a:xfrm>
        </p:spPr>
        <p:txBody>
          <a:bodyPr>
            <a:normAutofit/>
          </a:bodyPr>
          <a:lstStyle/>
          <a:p>
            <a:pPr algn="ctr"/>
            <a:r>
              <a:rPr lang="es-CL" sz="3500" b="1" dirty="0">
                <a:latin typeface="Arial" panose="020B0604020202020204" pitchFamily="34" charset="0"/>
                <a:cs typeface="Arial" panose="020B0604020202020204" pitchFamily="34" charset="0"/>
              </a:rPr>
              <a:t>Situación 4</a:t>
            </a:r>
          </a:p>
        </p:txBody>
      </p:sp>
      <p:sp>
        <p:nvSpPr>
          <p:cNvPr id="4" name="Marcador de contenido 3">
            <a:extLst>
              <a:ext uri="{FF2B5EF4-FFF2-40B4-BE49-F238E27FC236}">
                <a16:creationId xmlns:a16="http://schemas.microsoft.com/office/drawing/2014/main" id="{1D4F764E-BE0E-B4E6-C082-BFE2932FA27D}"/>
              </a:ext>
            </a:extLst>
          </p:cNvPr>
          <p:cNvSpPr>
            <a:spLocks noGrp="1"/>
          </p:cNvSpPr>
          <p:nvPr>
            <p:ph idx="1"/>
          </p:nvPr>
        </p:nvSpPr>
        <p:spPr/>
        <p:txBody>
          <a:bodyPr/>
          <a:lstStyle/>
          <a:p>
            <a:endParaRPr lang="es-CL" dirty="0"/>
          </a:p>
        </p:txBody>
      </p:sp>
      <p:pic>
        <p:nvPicPr>
          <p:cNvPr id="7" name="Imagen 6">
            <a:extLst>
              <a:ext uri="{FF2B5EF4-FFF2-40B4-BE49-F238E27FC236}">
                <a16:creationId xmlns:a16="http://schemas.microsoft.com/office/drawing/2014/main" id="{0E0B3677-75B9-65BA-9CFF-BF718FB3B91A}"/>
              </a:ext>
            </a:extLst>
          </p:cNvPr>
          <p:cNvPicPr>
            <a:picLocks noChangeAspect="1"/>
          </p:cNvPicPr>
          <p:nvPr/>
        </p:nvPicPr>
        <p:blipFill>
          <a:blip r:embed="rId2"/>
          <a:stretch>
            <a:fillRect/>
          </a:stretch>
        </p:blipFill>
        <p:spPr>
          <a:xfrm>
            <a:off x="388950" y="809394"/>
            <a:ext cx="11244250" cy="5577551"/>
          </a:xfrm>
          <a:prstGeom prst="rect">
            <a:avLst/>
          </a:prstGeom>
        </p:spPr>
      </p:pic>
      <p:sp>
        <p:nvSpPr>
          <p:cNvPr id="3" name="Rectángulo 2">
            <a:extLst>
              <a:ext uri="{FF2B5EF4-FFF2-40B4-BE49-F238E27FC236}">
                <a16:creationId xmlns:a16="http://schemas.microsoft.com/office/drawing/2014/main" id="{A9C85008-D152-A4A6-C127-D32B76B99F03}"/>
              </a:ext>
            </a:extLst>
          </p:cNvPr>
          <p:cNvSpPr/>
          <p:nvPr/>
        </p:nvSpPr>
        <p:spPr>
          <a:xfrm>
            <a:off x="558800" y="4883305"/>
            <a:ext cx="8886283" cy="508000"/>
          </a:xfrm>
          <a:prstGeom prst="rect">
            <a:avLst/>
          </a:prstGeom>
          <a:noFill/>
          <a:ln w="444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dirty="0"/>
          </a:p>
        </p:txBody>
      </p:sp>
    </p:spTree>
    <p:extLst>
      <p:ext uri="{BB962C8B-B14F-4D97-AF65-F5344CB8AC3E}">
        <p14:creationId xmlns:p14="http://schemas.microsoft.com/office/powerpoint/2010/main" val="13403405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CC231C8-C761-4B31-9B1C-C6D19248C6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p:cNvSpPr>
            <a:spLocks noGrp="1"/>
          </p:cNvSpPr>
          <p:nvPr>
            <p:ph type="title"/>
          </p:nvPr>
        </p:nvSpPr>
        <p:spPr>
          <a:xfrm>
            <a:off x="838200" y="557189"/>
            <a:ext cx="3331464" cy="2871811"/>
          </a:xfrm>
        </p:spPr>
        <p:txBody>
          <a:bodyPr>
            <a:normAutofit/>
          </a:bodyPr>
          <a:lstStyle/>
          <a:p>
            <a:r>
              <a:rPr lang="es-ES" sz="4800" b="1" dirty="0">
                <a:latin typeface="Arial" panose="020B0604020202020204" pitchFamily="34" charset="0"/>
                <a:cs typeface="Arial" panose="020B0604020202020204" pitchFamily="34" charset="0"/>
              </a:rPr>
              <a:t>Temario:</a:t>
            </a:r>
            <a:br>
              <a:rPr lang="es-ES" sz="4800" b="1" dirty="0">
                <a:latin typeface="Arial" panose="020B0604020202020204" pitchFamily="34" charset="0"/>
                <a:cs typeface="Arial" panose="020B0604020202020204" pitchFamily="34" charset="0"/>
              </a:rPr>
            </a:br>
            <a:r>
              <a:rPr lang="es-ES" sz="4800" b="1" dirty="0">
                <a:latin typeface="Arial" panose="020B0604020202020204" pitchFamily="34" charset="0"/>
                <a:cs typeface="Arial" panose="020B0604020202020204" pitchFamily="34" charset="0"/>
              </a:rPr>
              <a:t>Educación General Básica</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623829217"/>
              </p:ext>
            </p:extLst>
          </p:nvPr>
        </p:nvGraphicFramePr>
        <p:xfrm>
          <a:off x="3621024" y="732920"/>
          <a:ext cx="7735824" cy="5326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364521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C57025-3FFC-8C75-3556-1DED97F4E109}"/>
              </a:ext>
            </a:extLst>
          </p:cNvPr>
          <p:cNvSpPr>
            <a:spLocks noGrp="1"/>
          </p:cNvSpPr>
          <p:nvPr>
            <p:ph type="title"/>
          </p:nvPr>
        </p:nvSpPr>
        <p:spPr>
          <a:xfrm>
            <a:off x="838200" y="497896"/>
            <a:ext cx="10515600" cy="659003"/>
          </a:xfrm>
        </p:spPr>
        <p:txBody>
          <a:bodyPr>
            <a:noAutofit/>
          </a:bodyPr>
          <a:lstStyle/>
          <a:p>
            <a:r>
              <a:rPr lang="es-MX" sz="3200" b="1" dirty="0">
                <a:solidFill>
                  <a:srgbClr val="002060"/>
                </a:solidFill>
              </a:rPr>
              <a:t>4.1 Contenidos relevantes de la asignatura. </a:t>
            </a:r>
            <a:r>
              <a:rPr lang="es-ES" sz="3200" b="1" dirty="0">
                <a:solidFill>
                  <a:srgbClr val="002060"/>
                </a:solidFill>
              </a:rPr>
              <a:t> </a:t>
            </a:r>
            <a:br>
              <a:rPr lang="es-ES" sz="3200" dirty="0">
                <a:solidFill>
                  <a:srgbClr val="002060"/>
                </a:solidFill>
              </a:rPr>
            </a:br>
            <a:endParaRPr lang="es-CL" sz="3200" dirty="0"/>
          </a:p>
        </p:txBody>
      </p:sp>
      <p:graphicFrame>
        <p:nvGraphicFramePr>
          <p:cNvPr id="4" name="Marcador de contenido 3">
            <a:extLst>
              <a:ext uri="{FF2B5EF4-FFF2-40B4-BE49-F238E27FC236}">
                <a16:creationId xmlns:a16="http://schemas.microsoft.com/office/drawing/2014/main" id="{76DE7A7E-2171-BFF0-71AB-20B7568935C4}"/>
              </a:ext>
            </a:extLst>
          </p:cNvPr>
          <p:cNvGraphicFramePr>
            <a:graphicFrameLocks noGrp="1"/>
          </p:cNvGraphicFramePr>
          <p:nvPr>
            <p:ph idx="1"/>
            <p:extLst>
              <p:ext uri="{D42A27DB-BD31-4B8C-83A1-F6EECF244321}">
                <p14:modId xmlns:p14="http://schemas.microsoft.com/office/powerpoint/2010/main" val="3635263972"/>
              </p:ext>
            </p:extLst>
          </p:nvPr>
        </p:nvGraphicFramePr>
        <p:xfrm>
          <a:off x="524256" y="994665"/>
          <a:ext cx="11143488" cy="4333240"/>
        </p:xfrm>
        <a:graphic>
          <a:graphicData uri="http://schemas.openxmlformats.org/drawingml/2006/table">
            <a:tbl>
              <a:tblPr firstRow="1" bandRow="1">
                <a:tableStyleId>{5C22544A-7EE6-4342-B048-85BDC9FD1C3A}</a:tableStyleId>
              </a:tblPr>
              <a:tblGrid>
                <a:gridCol w="466167">
                  <a:extLst>
                    <a:ext uri="{9D8B030D-6E8A-4147-A177-3AD203B41FA5}">
                      <a16:colId xmlns:a16="http://schemas.microsoft.com/office/drawing/2014/main" val="1210437072"/>
                    </a:ext>
                  </a:extLst>
                </a:gridCol>
                <a:gridCol w="10677321">
                  <a:extLst>
                    <a:ext uri="{9D8B030D-6E8A-4147-A177-3AD203B41FA5}">
                      <a16:colId xmlns:a16="http://schemas.microsoft.com/office/drawing/2014/main" val="4114612569"/>
                    </a:ext>
                  </a:extLst>
                </a:gridCol>
              </a:tblGrid>
              <a:tr h="370840">
                <a:tc>
                  <a:txBody>
                    <a:bodyPr/>
                    <a:lstStyle/>
                    <a:p>
                      <a:pPr algn="ctr"/>
                      <a:r>
                        <a:rPr lang="es-CL" sz="1600" dirty="0">
                          <a:solidFill>
                            <a:schemeClr val="tx1"/>
                          </a:solidFill>
                        </a:rPr>
                        <a:t>N°</a:t>
                      </a:r>
                    </a:p>
                  </a:txBody>
                  <a:tcPr>
                    <a:solidFill>
                      <a:srgbClr val="E5FFE5"/>
                    </a:solidFill>
                  </a:tcPr>
                </a:tc>
                <a:tc>
                  <a:txBody>
                    <a:bodyPr/>
                    <a:lstStyle/>
                    <a:p>
                      <a:r>
                        <a:rPr lang="es-CL" sz="1600" dirty="0">
                          <a:solidFill>
                            <a:schemeClr val="tx1"/>
                          </a:solidFill>
                        </a:rPr>
                        <a:t>Contenidos </a:t>
                      </a:r>
                    </a:p>
                  </a:txBody>
                  <a:tcPr>
                    <a:solidFill>
                      <a:srgbClr val="E5FFE5"/>
                    </a:solidFill>
                  </a:tcPr>
                </a:tc>
                <a:extLst>
                  <a:ext uri="{0D108BD9-81ED-4DB2-BD59-A6C34878D82A}">
                    <a16:rowId xmlns:a16="http://schemas.microsoft.com/office/drawing/2014/main" val="3311075561"/>
                  </a:ext>
                </a:extLst>
              </a:tr>
              <a:tr h="370840">
                <a:tc>
                  <a:txBody>
                    <a:bodyPr/>
                    <a:lstStyle/>
                    <a:p>
                      <a:pPr algn="ctr"/>
                      <a:r>
                        <a:rPr lang="es-CL" sz="1600" dirty="0"/>
                        <a:t>1</a:t>
                      </a:r>
                    </a:p>
                  </a:txBody>
                  <a:tcPr>
                    <a:solidFill>
                      <a:srgbClr val="E5FFE5"/>
                    </a:solidFill>
                  </a:tcPr>
                </a:tc>
                <a:tc>
                  <a:txBody>
                    <a:bodyPr/>
                    <a:lstStyle/>
                    <a:p>
                      <a:r>
                        <a:rPr lang="es-MX" sz="1600" dirty="0"/>
                        <a:t>Distinguir conceptos asociados a la biodiversidad: especie, población, comunidad, ecosistema y bioma. </a:t>
                      </a:r>
                      <a:endParaRPr lang="es-CL" sz="1600" dirty="0">
                        <a:solidFill>
                          <a:srgbClr val="FF0000"/>
                        </a:solidFill>
                      </a:endParaRPr>
                    </a:p>
                  </a:txBody>
                  <a:tcPr>
                    <a:solidFill>
                      <a:srgbClr val="E5FFE5"/>
                    </a:solidFill>
                  </a:tcPr>
                </a:tc>
                <a:extLst>
                  <a:ext uri="{0D108BD9-81ED-4DB2-BD59-A6C34878D82A}">
                    <a16:rowId xmlns:a16="http://schemas.microsoft.com/office/drawing/2014/main" val="3034828973"/>
                  </a:ext>
                </a:extLst>
              </a:tr>
              <a:tr h="370840">
                <a:tc>
                  <a:txBody>
                    <a:bodyPr/>
                    <a:lstStyle/>
                    <a:p>
                      <a:pPr algn="ctr"/>
                      <a:r>
                        <a:rPr lang="es-CL" sz="1600" dirty="0"/>
                        <a:t>2</a:t>
                      </a:r>
                    </a:p>
                  </a:txBody>
                  <a:tcPr>
                    <a:solidFill>
                      <a:srgbClr val="E5FFE5"/>
                    </a:solidFill>
                  </a:tcPr>
                </a:tc>
                <a:tc>
                  <a:txBody>
                    <a:bodyPr/>
                    <a:lstStyle/>
                    <a:p>
                      <a:r>
                        <a:rPr lang="es-MX" sz="1600" dirty="0"/>
                        <a:t>Distinguir los procesos de polinización, germinación, respiración y fotosíntesis, para el desarrollo de las plantas en situaciones contextualizadas. </a:t>
                      </a:r>
                      <a:endParaRPr lang="es-CL" sz="1600" dirty="0"/>
                    </a:p>
                  </a:txBody>
                  <a:tcPr>
                    <a:solidFill>
                      <a:srgbClr val="E5FFE5"/>
                    </a:solidFill>
                  </a:tcPr>
                </a:tc>
                <a:extLst>
                  <a:ext uri="{0D108BD9-81ED-4DB2-BD59-A6C34878D82A}">
                    <a16:rowId xmlns:a16="http://schemas.microsoft.com/office/drawing/2014/main" val="2566411414"/>
                  </a:ext>
                </a:extLst>
              </a:tr>
              <a:tr h="370840">
                <a:tc>
                  <a:txBody>
                    <a:bodyPr/>
                    <a:lstStyle/>
                    <a:p>
                      <a:pPr algn="ctr"/>
                      <a:r>
                        <a:rPr lang="es-CL" sz="1600" dirty="0"/>
                        <a:t>3</a:t>
                      </a:r>
                    </a:p>
                  </a:txBody>
                  <a:tcPr>
                    <a:solidFill>
                      <a:srgbClr val="E5FFE5"/>
                    </a:solidFill>
                  </a:tcPr>
                </a:tc>
                <a:tc>
                  <a:txBody>
                    <a:bodyPr/>
                    <a:lstStyle/>
                    <a:p>
                      <a:r>
                        <a:rPr lang="es-MX" sz="1600" dirty="0"/>
                        <a:t>Clasificar animales vertebrados e invertebrados según su morfología, hábitos alimentarios, refugio, cubierta corporal, forma de desplazamiento, formas de reproducción y ciclo de vida. </a:t>
                      </a:r>
                      <a:endParaRPr lang="es-CL" sz="1600" dirty="0"/>
                    </a:p>
                  </a:txBody>
                  <a:tcPr>
                    <a:solidFill>
                      <a:srgbClr val="E5FFE5"/>
                    </a:solidFill>
                  </a:tcPr>
                </a:tc>
                <a:extLst>
                  <a:ext uri="{0D108BD9-81ED-4DB2-BD59-A6C34878D82A}">
                    <a16:rowId xmlns:a16="http://schemas.microsoft.com/office/drawing/2014/main" val="791732190"/>
                  </a:ext>
                </a:extLst>
              </a:tr>
              <a:tr h="370840">
                <a:tc>
                  <a:txBody>
                    <a:bodyPr/>
                    <a:lstStyle/>
                    <a:p>
                      <a:pPr algn="ctr"/>
                      <a:r>
                        <a:rPr lang="es-CL" sz="1600" dirty="0"/>
                        <a:t>4</a:t>
                      </a:r>
                    </a:p>
                  </a:txBody>
                  <a:tcPr>
                    <a:solidFill>
                      <a:srgbClr val="E5FFE5"/>
                    </a:solidFill>
                  </a:tcPr>
                </a:tc>
                <a:tc>
                  <a:txBody>
                    <a:bodyPr/>
                    <a:lstStyle/>
                    <a:p>
                      <a:r>
                        <a:rPr lang="es-MX" sz="1600" dirty="0"/>
                        <a:t>Describir formas de interacción entre seres vivos que componen un ecosistema. </a:t>
                      </a:r>
                      <a:endParaRPr lang="es-CL" sz="1600" dirty="0"/>
                    </a:p>
                  </a:txBody>
                  <a:tcPr>
                    <a:solidFill>
                      <a:srgbClr val="E5FFE5"/>
                    </a:solidFill>
                  </a:tcPr>
                </a:tc>
                <a:extLst>
                  <a:ext uri="{0D108BD9-81ED-4DB2-BD59-A6C34878D82A}">
                    <a16:rowId xmlns:a16="http://schemas.microsoft.com/office/drawing/2014/main" val="1684024989"/>
                  </a:ext>
                </a:extLst>
              </a:tr>
              <a:tr h="370840">
                <a:tc>
                  <a:txBody>
                    <a:bodyPr/>
                    <a:lstStyle/>
                    <a:p>
                      <a:pPr algn="ctr"/>
                      <a:r>
                        <a:rPr lang="es-CL" sz="1600" dirty="0"/>
                        <a:t>5</a:t>
                      </a:r>
                    </a:p>
                  </a:txBody>
                  <a:tcPr>
                    <a:solidFill>
                      <a:srgbClr val="E5FFE5"/>
                    </a:solidFill>
                  </a:tcPr>
                </a:tc>
                <a:tc>
                  <a:txBody>
                    <a:bodyPr/>
                    <a:lstStyle/>
                    <a:p>
                      <a:r>
                        <a:rPr lang="es-MX" sz="1600" dirty="0"/>
                        <a:t>Distinguir la función de los organismos productores, consumidores y descomponedores, en diferentes ecosistemas. </a:t>
                      </a:r>
                      <a:endParaRPr lang="es-CL" sz="1600" dirty="0"/>
                    </a:p>
                  </a:txBody>
                  <a:tcPr>
                    <a:solidFill>
                      <a:srgbClr val="E5FFE5"/>
                    </a:solidFill>
                  </a:tcPr>
                </a:tc>
                <a:extLst>
                  <a:ext uri="{0D108BD9-81ED-4DB2-BD59-A6C34878D82A}">
                    <a16:rowId xmlns:a16="http://schemas.microsoft.com/office/drawing/2014/main" val="1727275578"/>
                  </a:ext>
                </a:extLst>
              </a:tr>
              <a:tr h="370840">
                <a:tc>
                  <a:txBody>
                    <a:bodyPr/>
                    <a:lstStyle/>
                    <a:p>
                      <a:pPr algn="ctr"/>
                      <a:r>
                        <a:rPr lang="es-CL" sz="1600" dirty="0"/>
                        <a:t>6</a:t>
                      </a:r>
                    </a:p>
                  </a:txBody>
                  <a:tcPr>
                    <a:solidFill>
                      <a:srgbClr val="E5FFE5"/>
                    </a:solidFill>
                  </a:tcPr>
                </a:tc>
                <a:tc>
                  <a:txBody>
                    <a:bodyPr/>
                    <a:lstStyle/>
                    <a:p>
                      <a:r>
                        <a:rPr lang="es-MX" sz="1600" dirty="0"/>
                        <a:t>Distinguir las consecuencias a las alteraciones a las tramas tróficas en los ecosistemas. </a:t>
                      </a:r>
                      <a:endParaRPr lang="es-CL" sz="1600" dirty="0"/>
                    </a:p>
                  </a:txBody>
                  <a:tcPr>
                    <a:solidFill>
                      <a:srgbClr val="E5FFE5"/>
                    </a:solidFill>
                  </a:tcPr>
                </a:tc>
                <a:extLst>
                  <a:ext uri="{0D108BD9-81ED-4DB2-BD59-A6C34878D82A}">
                    <a16:rowId xmlns:a16="http://schemas.microsoft.com/office/drawing/2014/main" val="2348170093"/>
                  </a:ext>
                </a:extLst>
              </a:tr>
              <a:tr h="370840">
                <a:tc>
                  <a:txBody>
                    <a:bodyPr/>
                    <a:lstStyle/>
                    <a:p>
                      <a:pPr algn="ctr"/>
                      <a:r>
                        <a:rPr lang="es-CL" sz="1600" dirty="0"/>
                        <a:t>7</a:t>
                      </a:r>
                    </a:p>
                  </a:txBody>
                  <a:tcPr>
                    <a:solidFill>
                      <a:srgbClr val="E5FFE5"/>
                    </a:solidFill>
                  </a:tcPr>
                </a:tc>
                <a:tc>
                  <a:txBody>
                    <a:bodyPr/>
                    <a:lstStyle/>
                    <a:p>
                      <a:r>
                        <a:rPr lang="es-MX" sz="1600" dirty="0"/>
                        <a:t>Identificar las consecuencias de las intervenciones humanas positivas y/o negativas en la biodiversidad. </a:t>
                      </a:r>
                      <a:endParaRPr lang="es-CL" sz="1600" b="1" dirty="0">
                        <a:solidFill>
                          <a:srgbClr val="FF0000"/>
                        </a:solidFill>
                      </a:endParaRPr>
                    </a:p>
                  </a:txBody>
                  <a:tcPr>
                    <a:solidFill>
                      <a:srgbClr val="E5FFE5"/>
                    </a:solidFill>
                  </a:tcPr>
                </a:tc>
                <a:extLst>
                  <a:ext uri="{0D108BD9-81ED-4DB2-BD59-A6C34878D82A}">
                    <a16:rowId xmlns:a16="http://schemas.microsoft.com/office/drawing/2014/main" val="224072798"/>
                  </a:ext>
                </a:extLst>
              </a:tr>
              <a:tr h="370840">
                <a:tc>
                  <a:txBody>
                    <a:bodyPr/>
                    <a:lstStyle/>
                    <a:p>
                      <a:pPr algn="ctr"/>
                      <a:r>
                        <a:rPr lang="es-CL" sz="1600" dirty="0"/>
                        <a:t>8</a:t>
                      </a:r>
                    </a:p>
                  </a:txBody>
                  <a:tcPr>
                    <a:solidFill>
                      <a:srgbClr val="E5FFE5"/>
                    </a:solidFill>
                  </a:tcPr>
                </a:tc>
                <a:tc>
                  <a:txBody>
                    <a:bodyPr/>
                    <a:lstStyle/>
                    <a:p>
                      <a:r>
                        <a:rPr lang="es-MX" sz="1600" dirty="0"/>
                        <a:t>Identificar la función de componentes del cuerpo humano asociados a los sistemas respiratorio, digestivo, circulatorio y locomotor. </a:t>
                      </a:r>
                      <a:endParaRPr lang="es-CL" sz="1600" b="1" dirty="0">
                        <a:solidFill>
                          <a:srgbClr val="FF0000"/>
                        </a:solidFill>
                      </a:endParaRPr>
                    </a:p>
                  </a:txBody>
                  <a:tcPr>
                    <a:solidFill>
                      <a:srgbClr val="E5FFE5"/>
                    </a:solidFill>
                  </a:tcPr>
                </a:tc>
                <a:extLst>
                  <a:ext uri="{0D108BD9-81ED-4DB2-BD59-A6C34878D82A}">
                    <a16:rowId xmlns:a16="http://schemas.microsoft.com/office/drawing/2014/main" val="1754683583"/>
                  </a:ext>
                </a:extLst>
              </a:tr>
              <a:tr h="370840">
                <a:tc>
                  <a:txBody>
                    <a:bodyPr/>
                    <a:lstStyle/>
                    <a:p>
                      <a:pPr algn="ctr"/>
                      <a:r>
                        <a:rPr lang="es-CL" sz="1600" dirty="0"/>
                        <a:t>9</a:t>
                      </a:r>
                    </a:p>
                  </a:txBody>
                  <a:tcPr>
                    <a:solidFill>
                      <a:srgbClr val="E5FFE5"/>
                    </a:solidFill>
                  </a:tcPr>
                </a:tc>
                <a:tc>
                  <a:txBody>
                    <a:bodyPr/>
                    <a:lstStyle/>
                    <a:p>
                      <a:r>
                        <a:rPr lang="es-MX" sz="1600" dirty="0"/>
                        <a:t>Identificar las funciones del sistema nervioso en la adaptación al medio y al metabolismo. </a:t>
                      </a:r>
                      <a:endParaRPr lang="es-CL" sz="1600" b="1" dirty="0">
                        <a:solidFill>
                          <a:srgbClr val="FF0000"/>
                        </a:solidFill>
                      </a:endParaRPr>
                    </a:p>
                  </a:txBody>
                  <a:tcPr>
                    <a:solidFill>
                      <a:srgbClr val="E5FFE5"/>
                    </a:solidFill>
                  </a:tcPr>
                </a:tc>
                <a:extLst>
                  <a:ext uri="{0D108BD9-81ED-4DB2-BD59-A6C34878D82A}">
                    <a16:rowId xmlns:a16="http://schemas.microsoft.com/office/drawing/2014/main" val="4126652822"/>
                  </a:ext>
                </a:extLst>
              </a:tr>
            </a:tbl>
          </a:graphicData>
        </a:graphic>
      </p:graphicFrame>
    </p:spTree>
    <p:extLst>
      <p:ext uri="{BB962C8B-B14F-4D97-AF65-F5344CB8AC3E}">
        <p14:creationId xmlns:p14="http://schemas.microsoft.com/office/powerpoint/2010/main" val="30415715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C57025-3FFC-8C75-3556-1DED97F4E109}"/>
              </a:ext>
            </a:extLst>
          </p:cNvPr>
          <p:cNvSpPr>
            <a:spLocks noGrp="1"/>
          </p:cNvSpPr>
          <p:nvPr>
            <p:ph type="title"/>
          </p:nvPr>
        </p:nvSpPr>
        <p:spPr>
          <a:xfrm>
            <a:off x="838200" y="475593"/>
            <a:ext cx="10515600" cy="659003"/>
          </a:xfrm>
        </p:spPr>
        <p:txBody>
          <a:bodyPr>
            <a:noAutofit/>
          </a:bodyPr>
          <a:lstStyle/>
          <a:p>
            <a:r>
              <a:rPr lang="es-MX" sz="3200" b="1" dirty="0">
                <a:solidFill>
                  <a:srgbClr val="002060"/>
                </a:solidFill>
              </a:rPr>
              <a:t>4.1 Contenidos relevantes de la asignatura. </a:t>
            </a:r>
            <a:r>
              <a:rPr lang="es-ES" sz="3200" b="1" dirty="0">
                <a:solidFill>
                  <a:srgbClr val="002060"/>
                </a:solidFill>
              </a:rPr>
              <a:t> </a:t>
            </a:r>
            <a:br>
              <a:rPr lang="es-ES" sz="3200" dirty="0">
                <a:solidFill>
                  <a:srgbClr val="002060"/>
                </a:solidFill>
              </a:rPr>
            </a:br>
            <a:endParaRPr lang="es-CL" sz="3200" dirty="0"/>
          </a:p>
        </p:txBody>
      </p:sp>
      <p:graphicFrame>
        <p:nvGraphicFramePr>
          <p:cNvPr id="4" name="Marcador de contenido 3">
            <a:extLst>
              <a:ext uri="{FF2B5EF4-FFF2-40B4-BE49-F238E27FC236}">
                <a16:creationId xmlns:a16="http://schemas.microsoft.com/office/drawing/2014/main" id="{76DE7A7E-2171-BFF0-71AB-20B7568935C4}"/>
              </a:ext>
            </a:extLst>
          </p:cNvPr>
          <p:cNvGraphicFramePr>
            <a:graphicFrameLocks noGrp="1"/>
          </p:cNvGraphicFramePr>
          <p:nvPr>
            <p:ph idx="1"/>
            <p:extLst>
              <p:ext uri="{D42A27DB-BD31-4B8C-83A1-F6EECF244321}">
                <p14:modId xmlns:p14="http://schemas.microsoft.com/office/powerpoint/2010/main" val="2023107315"/>
              </p:ext>
            </p:extLst>
          </p:nvPr>
        </p:nvGraphicFramePr>
        <p:xfrm>
          <a:off x="524256" y="949960"/>
          <a:ext cx="11143488" cy="4958080"/>
        </p:xfrm>
        <a:graphic>
          <a:graphicData uri="http://schemas.openxmlformats.org/drawingml/2006/table">
            <a:tbl>
              <a:tblPr firstRow="1" bandRow="1">
                <a:tableStyleId>{5C22544A-7EE6-4342-B048-85BDC9FD1C3A}</a:tableStyleId>
              </a:tblPr>
              <a:tblGrid>
                <a:gridCol w="466167">
                  <a:extLst>
                    <a:ext uri="{9D8B030D-6E8A-4147-A177-3AD203B41FA5}">
                      <a16:colId xmlns:a16="http://schemas.microsoft.com/office/drawing/2014/main" val="1210437072"/>
                    </a:ext>
                  </a:extLst>
                </a:gridCol>
                <a:gridCol w="10677321">
                  <a:extLst>
                    <a:ext uri="{9D8B030D-6E8A-4147-A177-3AD203B41FA5}">
                      <a16:colId xmlns:a16="http://schemas.microsoft.com/office/drawing/2014/main" val="4114612569"/>
                    </a:ext>
                  </a:extLst>
                </a:gridCol>
              </a:tblGrid>
              <a:tr h="370840">
                <a:tc>
                  <a:txBody>
                    <a:bodyPr/>
                    <a:lstStyle/>
                    <a:p>
                      <a:pPr algn="ctr"/>
                      <a:r>
                        <a:rPr lang="es-CL" sz="1600" dirty="0">
                          <a:solidFill>
                            <a:schemeClr val="tx1"/>
                          </a:solidFill>
                        </a:rPr>
                        <a:t>N°</a:t>
                      </a:r>
                    </a:p>
                  </a:txBody>
                  <a:tcPr>
                    <a:solidFill>
                      <a:srgbClr val="E5FFE5"/>
                    </a:solidFill>
                  </a:tcPr>
                </a:tc>
                <a:tc>
                  <a:txBody>
                    <a:bodyPr/>
                    <a:lstStyle/>
                    <a:p>
                      <a:r>
                        <a:rPr lang="es-CL" sz="1600" dirty="0">
                          <a:solidFill>
                            <a:schemeClr val="tx1"/>
                          </a:solidFill>
                        </a:rPr>
                        <a:t>Contenidos </a:t>
                      </a:r>
                    </a:p>
                  </a:txBody>
                  <a:tcPr>
                    <a:solidFill>
                      <a:srgbClr val="E5FFE5"/>
                    </a:solidFill>
                  </a:tcPr>
                </a:tc>
                <a:extLst>
                  <a:ext uri="{0D108BD9-81ED-4DB2-BD59-A6C34878D82A}">
                    <a16:rowId xmlns:a16="http://schemas.microsoft.com/office/drawing/2014/main" val="3311075561"/>
                  </a:ext>
                </a:extLst>
              </a:tr>
              <a:tr h="370840">
                <a:tc>
                  <a:txBody>
                    <a:bodyPr/>
                    <a:lstStyle/>
                    <a:p>
                      <a:pPr algn="ctr"/>
                      <a:r>
                        <a:rPr lang="es-CL" sz="1600" dirty="0"/>
                        <a:t>10</a:t>
                      </a:r>
                    </a:p>
                  </a:txBody>
                  <a:tcPr>
                    <a:solidFill>
                      <a:srgbClr val="E5FFE5"/>
                    </a:solidFill>
                  </a:tcPr>
                </a:tc>
                <a:tc>
                  <a:txBody>
                    <a:bodyPr/>
                    <a:lstStyle/>
                    <a:p>
                      <a:r>
                        <a:rPr lang="es-MX" sz="1600" dirty="0"/>
                        <a:t>Distinguir hábitos de vida saludable (alimentación, salud, ejercicio físico, recreación, relaciones armoniosas, entre otros) y sus implicancias para el ser humano. </a:t>
                      </a:r>
                      <a:endParaRPr lang="es-CL" sz="1600" dirty="0">
                        <a:solidFill>
                          <a:srgbClr val="FF0000"/>
                        </a:solidFill>
                      </a:endParaRPr>
                    </a:p>
                  </a:txBody>
                  <a:tcPr>
                    <a:solidFill>
                      <a:srgbClr val="E5FFE5"/>
                    </a:solidFill>
                  </a:tcPr>
                </a:tc>
                <a:extLst>
                  <a:ext uri="{0D108BD9-81ED-4DB2-BD59-A6C34878D82A}">
                    <a16:rowId xmlns:a16="http://schemas.microsoft.com/office/drawing/2014/main" val="3034828973"/>
                  </a:ext>
                </a:extLst>
              </a:tr>
              <a:tr h="370840">
                <a:tc>
                  <a:txBody>
                    <a:bodyPr/>
                    <a:lstStyle/>
                    <a:p>
                      <a:pPr algn="ctr"/>
                      <a:r>
                        <a:rPr lang="es-CL" sz="1600" dirty="0"/>
                        <a:t>11</a:t>
                      </a:r>
                    </a:p>
                  </a:txBody>
                  <a:tcPr>
                    <a:solidFill>
                      <a:srgbClr val="E5FFE5"/>
                    </a:solidFill>
                  </a:tcPr>
                </a:tc>
                <a:tc>
                  <a:txBody>
                    <a:bodyPr/>
                    <a:lstStyle/>
                    <a:p>
                      <a:r>
                        <a:rPr lang="es-MX" sz="1600" dirty="0"/>
                        <a:t>Distinguir los diferentes estados físicos de la materia y sus cambios, en relación con sus propiedades micro (ordenamiento molecular) y macroscópicas (forma, masa y volumen) y sus aplicaciones en la vida cotidiana.</a:t>
                      </a:r>
                      <a:endParaRPr lang="es-CL" sz="1600" dirty="0"/>
                    </a:p>
                  </a:txBody>
                  <a:tcPr>
                    <a:solidFill>
                      <a:srgbClr val="E5FFE5"/>
                    </a:solidFill>
                  </a:tcPr>
                </a:tc>
                <a:extLst>
                  <a:ext uri="{0D108BD9-81ED-4DB2-BD59-A6C34878D82A}">
                    <a16:rowId xmlns:a16="http://schemas.microsoft.com/office/drawing/2014/main" val="2566411414"/>
                  </a:ext>
                </a:extLst>
              </a:tr>
              <a:tr h="370840">
                <a:tc>
                  <a:txBody>
                    <a:bodyPr/>
                    <a:lstStyle/>
                    <a:p>
                      <a:pPr algn="ctr"/>
                      <a:r>
                        <a:rPr lang="es-CL" sz="1600" dirty="0"/>
                        <a:t>12</a:t>
                      </a:r>
                    </a:p>
                  </a:txBody>
                  <a:tcPr>
                    <a:solidFill>
                      <a:srgbClr val="E5FFE5"/>
                    </a:solidFill>
                  </a:tcPr>
                </a:tc>
                <a:tc>
                  <a:txBody>
                    <a:bodyPr/>
                    <a:lstStyle/>
                    <a:p>
                      <a:r>
                        <a:rPr lang="es-MX" sz="1600" dirty="0"/>
                        <a:t>Identificar las características generales de la luz (viaja en línea recta, se refleja, puede ser separada en colores). </a:t>
                      </a:r>
                      <a:endParaRPr lang="es-CL" sz="1600" dirty="0"/>
                    </a:p>
                  </a:txBody>
                  <a:tcPr>
                    <a:solidFill>
                      <a:srgbClr val="E5FFE5"/>
                    </a:solidFill>
                  </a:tcPr>
                </a:tc>
                <a:extLst>
                  <a:ext uri="{0D108BD9-81ED-4DB2-BD59-A6C34878D82A}">
                    <a16:rowId xmlns:a16="http://schemas.microsoft.com/office/drawing/2014/main" val="791732190"/>
                  </a:ext>
                </a:extLst>
              </a:tr>
              <a:tr h="370840">
                <a:tc>
                  <a:txBody>
                    <a:bodyPr/>
                    <a:lstStyle/>
                    <a:p>
                      <a:pPr algn="ctr"/>
                      <a:r>
                        <a:rPr lang="es-CL" sz="1600" dirty="0"/>
                        <a:t>13</a:t>
                      </a:r>
                    </a:p>
                  </a:txBody>
                  <a:tcPr>
                    <a:solidFill>
                      <a:srgbClr val="E5FFE5"/>
                    </a:solidFill>
                  </a:tcPr>
                </a:tc>
                <a:tc>
                  <a:txBody>
                    <a:bodyPr/>
                    <a:lstStyle/>
                    <a:p>
                      <a:r>
                        <a:rPr lang="es-MX" sz="1600" dirty="0"/>
                        <a:t>Reconocer las características generales del sonido en la vida cotidiana (viaja en todas las direcciones, se absorbe o se refleja, se transmite por medio de distintos materiales, tiene tono, intensidad y duración). </a:t>
                      </a:r>
                      <a:endParaRPr lang="es-CL" sz="1600" dirty="0"/>
                    </a:p>
                  </a:txBody>
                  <a:tcPr>
                    <a:solidFill>
                      <a:srgbClr val="E5FFE5"/>
                    </a:solidFill>
                  </a:tcPr>
                </a:tc>
                <a:extLst>
                  <a:ext uri="{0D108BD9-81ED-4DB2-BD59-A6C34878D82A}">
                    <a16:rowId xmlns:a16="http://schemas.microsoft.com/office/drawing/2014/main" val="1684024989"/>
                  </a:ext>
                </a:extLst>
              </a:tr>
              <a:tr h="370840">
                <a:tc>
                  <a:txBody>
                    <a:bodyPr/>
                    <a:lstStyle/>
                    <a:p>
                      <a:pPr algn="ctr"/>
                      <a:r>
                        <a:rPr lang="es-CL" sz="1600" dirty="0"/>
                        <a:t>14</a:t>
                      </a:r>
                    </a:p>
                  </a:txBody>
                  <a:tcPr>
                    <a:solidFill>
                      <a:srgbClr val="E5FFE5"/>
                    </a:solidFill>
                  </a:tcPr>
                </a:tc>
                <a:tc>
                  <a:txBody>
                    <a:bodyPr/>
                    <a:lstStyle/>
                    <a:p>
                      <a:r>
                        <a:rPr lang="es-MX" sz="1600" dirty="0"/>
                        <a:t>Distinguir los diferentes tipos de fuerzas y sus efectos en situaciones concretas (fuerza de roce, fuerza de gravedad y fuerza magnética).</a:t>
                      </a:r>
                      <a:endParaRPr lang="es-CL" sz="1600" dirty="0"/>
                    </a:p>
                  </a:txBody>
                  <a:tcPr>
                    <a:solidFill>
                      <a:srgbClr val="E5FFE5"/>
                    </a:solidFill>
                  </a:tcPr>
                </a:tc>
                <a:extLst>
                  <a:ext uri="{0D108BD9-81ED-4DB2-BD59-A6C34878D82A}">
                    <a16:rowId xmlns:a16="http://schemas.microsoft.com/office/drawing/2014/main" val="1727275578"/>
                  </a:ext>
                </a:extLst>
              </a:tr>
              <a:tr h="370840">
                <a:tc>
                  <a:txBody>
                    <a:bodyPr/>
                    <a:lstStyle/>
                    <a:p>
                      <a:pPr algn="ctr"/>
                      <a:r>
                        <a:rPr lang="es-CL" sz="1600" dirty="0"/>
                        <a:t>15</a:t>
                      </a:r>
                    </a:p>
                  </a:txBody>
                  <a:tcPr>
                    <a:solidFill>
                      <a:srgbClr val="E5FFE5"/>
                    </a:solidFill>
                  </a:tcPr>
                </a:tc>
                <a:tc>
                  <a:txBody>
                    <a:bodyPr/>
                    <a:lstStyle/>
                    <a:p>
                      <a:r>
                        <a:rPr lang="es-MX" sz="1600" dirty="0"/>
                        <a:t>Identificar las características de componentes del Universo, tales como estrellas, planetas, galaxias, satélites, sistema solar. </a:t>
                      </a:r>
                      <a:endParaRPr lang="es-CL" sz="1600" dirty="0"/>
                    </a:p>
                  </a:txBody>
                  <a:tcPr>
                    <a:solidFill>
                      <a:srgbClr val="E5FFE5"/>
                    </a:solidFill>
                  </a:tcPr>
                </a:tc>
                <a:extLst>
                  <a:ext uri="{0D108BD9-81ED-4DB2-BD59-A6C34878D82A}">
                    <a16:rowId xmlns:a16="http://schemas.microsoft.com/office/drawing/2014/main" val="2348170093"/>
                  </a:ext>
                </a:extLst>
              </a:tr>
              <a:tr h="370840">
                <a:tc>
                  <a:txBody>
                    <a:bodyPr/>
                    <a:lstStyle/>
                    <a:p>
                      <a:pPr algn="ctr"/>
                      <a:r>
                        <a:rPr lang="es-CL" sz="1600" dirty="0"/>
                        <a:t>16</a:t>
                      </a:r>
                    </a:p>
                  </a:txBody>
                  <a:tcPr>
                    <a:solidFill>
                      <a:srgbClr val="E5FFE5"/>
                    </a:solidFill>
                  </a:tcPr>
                </a:tc>
                <a:tc>
                  <a:txBody>
                    <a:bodyPr/>
                    <a:lstStyle/>
                    <a:p>
                      <a:r>
                        <a:rPr lang="es-MX" sz="1600" dirty="0"/>
                        <a:t>Relacionar los movimientos de la Tierra, el Sol y la Luna, y la posición de la Tierra (grado de inclinación o su posición en el sistema solar), con fenómenos astronómicos y climáticos. </a:t>
                      </a:r>
                      <a:endParaRPr lang="es-CL" sz="1600" b="1" dirty="0">
                        <a:solidFill>
                          <a:srgbClr val="FF0000"/>
                        </a:solidFill>
                      </a:endParaRPr>
                    </a:p>
                  </a:txBody>
                  <a:tcPr>
                    <a:solidFill>
                      <a:srgbClr val="E5FFE5"/>
                    </a:solidFill>
                  </a:tcPr>
                </a:tc>
                <a:extLst>
                  <a:ext uri="{0D108BD9-81ED-4DB2-BD59-A6C34878D82A}">
                    <a16:rowId xmlns:a16="http://schemas.microsoft.com/office/drawing/2014/main" val="224072798"/>
                  </a:ext>
                </a:extLst>
              </a:tr>
              <a:tr h="370840">
                <a:tc>
                  <a:txBody>
                    <a:bodyPr/>
                    <a:lstStyle/>
                    <a:p>
                      <a:pPr algn="ctr"/>
                      <a:r>
                        <a:rPr lang="es-CL" sz="1600" dirty="0"/>
                        <a:t>17</a:t>
                      </a:r>
                    </a:p>
                  </a:txBody>
                  <a:tcPr>
                    <a:solidFill>
                      <a:srgbClr val="E5FFE5"/>
                    </a:solidFill>
                  </a:tcPr>
                </a:tc>
                <a:tc>
                  <a:txBody>
                    <a:bodyPr/>
                    <a:lstStyle/>
                    <a:p>
                      <a:r>
                        <a:rPr lang="es-MX" sz="1600" dirty="0"/>
                        <a:t>Identificar las características de la estructura de la Tierra (litósfera: núcleo, manto y corteza) que permiten distintas formas de vida.</a:t>
                      </a:r>
                      <a:endParaRPr lang="es-CL" sz="1600" b="1" dirty="0">
                        <a:solidFill>
                          <a:srgbClr val="FF0000"/>
                        </a:solidFill>
                      </a:endParaRPr>
                    </a:p>
                  </a:txBody>
                  <a:tcPr>
                    <a:solidFill>
                      <a:srgbClr val="E5FFE5"/>
                    </a:solidFill>
                  </a:tcPr>
                </a:tc>
                <a:extLst>
                  <a:ext uri="{0D108BD9-81ED-4DB2-BD59-A6C34878D82A}">
                    <a16:rowId xmlns:a16="http://schemas.microsoft.com/office/drawing/2014/main" val="1754683583"/>
                  </a:ext>
                </a:extLst>
              </a:tr>
              <a:tr h="370840">
                <a:tc>
                  <a:txBody>
                    <a:bodyPr/>
                    <a:lstStyle/>
                    <a:p>
                      <a:pPr algn="ctr"/>
                      <a:r>
                        <a:rPr lang="es-CL" sz="1600" dirty="0"/>
                        <a:t>18</a:t>
                      </a:r>
                    </a:p>
                  </a:txBody>
                  <a:tcPr>
                    <a:solidFill>
                      <a:srgbClr val="E5FFE5"/>
                    </a:solidFill>
                  </a:tcPr>
                </a:tc>
                <a:tc>
                  <a:txBody>
                    <a:bodyPr/>
                    <a:lstStyle/>
                    <a:p>
                      <a:r>
                        <a:rPr lang="es-MX" sz="1600" dirty="0"/>
                        <a:t>Relacionar los movimientos de las placas tectónicas con fenómenos tales como sismos, tsunamis y erupciones volcánicas.</a:t>
                      </a:r>
                      <a:endParaRPr lang="es-CL" sz="1600" b="1" dirty="0">
                        <a:solidFill>
                          <a:srgbClr val="FF0000"/>
                        </a:solidFill>
                      </a:endParaRPr>
                    </a:p>
                  </a:txBody>
                  <a:tcPr>
                    <a:solidFill>
                      <a:srgbClr val="E5FFE5"/>
                    </a:solidFill>
                  </a:tcPr>
                </a:tc>
                <a:extLst>
                  <a:ext uri="{0D108BD9-81ED-4DB2-BD59-A6C34878D82A}">
                    <a16:rowId xmlns:a16="http://schemas.microsoft.com/office/drawing/2014/main" val="4126652822"/>
                  </a:ext>
                </a:extLst>
              </a:tr>
            </a:tbl>
          </a:graphicData>
        </a:graphic>
      </p:graphicFrame>
    </p:spTree>
    <p:extLst>
      <p:ext uri="{BB962C8B-B14F-4D97-AF65-F5344CB8AC3E}">
        <p14:creationId xmlns:p14="http://schemas.microsoft.com/office/powerpoint/2010/main" val="22793882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C57025-3FFC-8C75-3556-1DED97F4E109}"/>
              </a:ext>
            </a:extLst>
          </p:cNvPr>
          <p:cNvSpPr>
            <a:spLocks noGrp="1"/>
          </p:cNvSpPr>
          <p:nvPr>
            <p:ph type="title"/>
          </p:nvPr>
        </p:nvSpPr>
        <p:spPr>
          <a:xfrm>
            <a:off x="838201" y="1010785"/>
            <a:ext cx="10515600" cy="207581"/>
          </a:xfrm>
        </p:spPr>
        <p:txBody>
          <a:bodyPr>
            <a:noAutofit/>
          </a:bodyPr>
          <a:lstStyle/>
          <a:p>
            <a:r>
              <a:rPr lang="es-MX" sz="2800" b="1" dirty="0">
                <a:solidFill>
                  <a:srgbClr val="002060"/>
                </a:solidFill>
              </a:rPr>
              <a:t>4.2 Enseñanza-Aprendizaje en la asignatura</a:t>
            </a:r>
            <a:br>
              <a:rPr lang="es-MX" sz="2800" b="1" dirty="0">
                <a:solidFill>
                  <a:srgbClr val="002060"/>
                </a:solidFill>
              </a:rPr>
            </a:br>
            <a:br>
              <a:rPr lang="es-ES" sz="2800" dirty="0">
                <a:solidFill>
                  <a:srgbClr val="002060"/>
                </a:solidFill>
              </a:rPr>
            </a:br>
            <a:endParaRPr lang="es-CL" sz="2800" dirty="0"/>
          </a:p>
        </p:txBody>
      </p:sp>
      <p:graphicFrame>
        <p:nvGraphicFramePr>
          <p:cNvPr id="4" name="Marcador de contenido 3">
            <a:extLst>
              <a:ext uri="{FF2B5EF4-FFF2-40B4-BE49-F238E27FC236}">
                <a16:creationId xmlns:a16="http://schemas.microsoft.com/office/drawing/2014/main" id="{76DE7A7E-2171-BFF0-71AB-20B7568935C4}"/>
              </a:ext>
            </a:extLst>
          </p:cNvPr>
          <p:cNvGraphicFramePr>
            <a:graphicFrameLocks noGrp="1"/>
          </p:cNvGraphicFramePr>
          <p:nvPr>
            <p:ph idx="1"/>
            <p:extLst>
              <p:ext uri="{D42A27DB-BD31-4B8C-83A1-F6EECF244321}">
                <p14:modId xmlns:p14="http://schemas.microsoft.com/office/powerpoint/2010/main" val="198943379"/>
              </p:ext>
            </p:extLst>
          </p:nvPr>
        </p:nvGraphicFramePr>
        <p:xfrm>
          <a:off x="657922" y="1114576"/>
          <a:ext cx="10695877" cy="4241800"/>
        </p:xfrm>
        <a:graphic>
          <a:graphicData uri="http://schemas.openxmlformats.org/drawingml/2006/table">
            <a:tbl>
              <a:tblPr firstRow="1" bandRow="1">
                <a:tableStyleId>{5C22544A-7EE6-4342-B048-85BDC9FD1C3A}</a:tableStyleId>
              </a:tblPr>
              <a:tblGrid>
                <a:gridCol w="548746">
                  <a:extLst>
                    <a:ext uri="{9D8B030D-6E8A-4147-A177-3AD203B41FA5}">
                      <a16:colId xmlns:a16="http://schemas.microsoft.com/office/drawing/2014/main" val="1210437072"/>
                    </a:ext>
                  </a:extLst>
                </a:gridCol>
                <a:gridCol w="10147131">
                  <a:extLst>
                    <a:ext uri="{9D8B030D-6E8A-4147-A177-3AD203B41FA5}">
                      <a16:colId xmlns:a16="http://schemas.microsoft.com/office/drawing/2014/main" val="4114612569"/>
                    </a:ext>
                  </a:extLst>
                </a:gridCol>
              </a:tblGrid>
              <a:tr h="370840">
                <a:tc>
                  <a:txBody>
                    <a:bodyPr/>
                    <a:lstStyle/>
                    <a:p>
                      <a:pPr algn="ctr"/>
                      <a:r>
                        <a:rPr lang="es-CL" sz="1600" dirty="0">
                          <a:solidFill>
                            <a:schemeClr val="tx1"/>
                          </a:solidFill>
                        </a:rPr>
                        <a:t>N°</a:t>
                      </a:r>
                    </a:p>
                  </a:txBody>
                  <a:tcPr>
                    <a:solidFill>
                      <a:srgbClr val="E5FFE5"/>
                    </a:solidFill>
                  </a:tcPr>
                </a:tc>
                <a:tc>
                  <a:txBody>
                    <a:bodyPr/>
                    <a:lstStyle/>
                    <a:p>
                      <a:r>
                        <a:rPr lang="es-CL" sz="1600" dirty="0">
                          <a:solidFill>
                            <a:schemeClr val="tx1"/>
                          </a:solidFill>
                        </a:rPr>
                        <a:t>Aspectos a evaluar</a:t>
                      </a:r>
                    </a:p>
                  </a:txBody>
                  <a:tcPr>
                    <a:solidFill>
                      <a:srgbClr val="E5FFE5"/>
                    </a:solidFill>
                  </a:tcPr>
                </a:tc>
                <a:extLst>
                  <a:ext uri="{0D108BD9-81ED-4DB2-BD59-A6C34878D82A}">
                    <a16:rowId xmlns:a16="http://schemas.microsoft.com/office/drawing/2014/main" val="3311075561"/>
                  </a:ext>
                </a:extLst>
              </a:tr>
              <a:tr h="370840">
                <a:tc>
                  <a:txBody>
                    <a:bodyPr/>
                    <a:lstStyle/>
                    <a:p>
                      <a:pPr algn="ctr"/>
                      <a:r>
                        <a:rPr lang="es-CL" sz="1600" dirty="0"/>
                        <a:t>1</a:t>
                      </a:r>
                    </a:p>
                  </a:txBody>
                  <a:tcPr>
                    <a:solidFill>
                      <a:srgbClr val="E5FFE5"/>
                    </a:solidFill>
                  </a:tcPr>
                </a:tc>
                <a:tc>
                  <a:txBody>
                    <a:bodyPr/>
                    <a:lstStyle/>
                    <a:p>
                      <a:pPr algn="just"/>
                      <a:r>
                        <a:rPr lang="es-MX" sz="1600" dirty="0"/>
                        <a:t>Seleccionar actividades o estrategias pedagógicas para trabajar los objetivos de aprendizaje de los ejes: Ciencias de la Vida, Ciencias Físicas y Químicas y Ciencias de la Tierra y el Universo, acorde con la investigación científica escolar (etapas de investigación científica escolar: 1. Observar y preguntar, 2. Experimentar/planificar y conducir una investigación y 3. Analizar la evidencia y comunicar). </a:t>
                      </a:r>
                      <a:endParaRPr lang="es-CL" sz="1600" dirty="0"/>
                    </a:p>
                  </a:txBody>
                  <a:tcPr>
                    <a:solidFill>
                      <a:srgbClr val="E5FFE5"/>
                    </a:solidFill>
                  </a:tcPr>
                </a:tc>
                <a:extLst>
                  <a:ext uri="{0D108BD9-81ED-4DB2-BD59-A6C34878D82A}">
                    <a16:rowId xmlns:a16="http://schemas.microsoft.com/office/drawing/2014/main" val="3034828973"/>
                  </a:ext>
                </a:extLst>
              </a:tr>
              <a:tr h="370840">
                <a:tc>
                  <a:txBody>
                    <a:bodyPr/>
                    <a:lstStyle/>
                    <a:p>
                      <a:pPr algn="ctr"/>
                      <a:r>
                        <a:rPr lang="es-CL" sz="1600" dirty="0"/>
                        <a:t>2</a:t>
                      </a:r>
                    </a:p>
                  </a:txBody>
                  <a:tcPr>
                    <a:solidFill>
                      <a:srgbClr val="E5FFE5"/>
                    </a:solidFill>
                  </a:tcPr>
                </a:tc>
                <a:tc>
                  <a:txBody>
                    <a:bodyPr/>
                    <a:lstStyle/>
                    <a:p>
                      <a:r>
                        <a:rPr lang="es-MX" sz="1600" dirty="0"/>
                        <a:t>Seleccionar actividades o estrategias pedagógicas para el desarrollo de las habilidades de pensamiento científico enmarcadas en la investigación científica escolar (observar, argumentar, formular explicaciones posibles, comparar, relacionar, seleccionar información, registrar datos, analizar, sintetizar y sacar conclusiones y comunicar). </a:t>
                      </a:r>
                      <a:endParaRPr lang="es-CL" sz="1600" b="1" dirty="0"/>
                    </a:p>
                  </a:txBody>
                  <a:tcPr>
                    <a:solidFill>
                      <a:srgbClr val="E5FFE5"/>
                    </a:solidFill>
                  </a:tcPr>
                </a:tc>
                <a:extLst>
                  <a:ext uri="{0D108BD9-81ED-4DB2-BD59-A6C34878D82A}">
                    <a16:rowId xmlns:a16="http://schemas.microsoft.com/office/drawing/2014/main" val="2566411414"/>
                  </a:ext>
                </a:extLst>
              </a:tr>
              <a:tr h="370840">
                <a:tc>
                  <a:txBody>
                    <a:bodyPr/>
                    <a:lstStyle/>
                    <a:p>
                      <a:pPr algn="ctr"/>
                      <a:r>
                        <a:rPr lang="es-CL" sz="1600" dirty="0"/>
                        <a:t>3</a:t>
                      </a:r>
                    </a:p>
                  </a:txBody>
                  <a:tcPr>
                    <a:solidFill>
                      <a:srgbClr val="E5FFE5"/>
                    </a:solidFill>
                  </a:tcPr>
                </a:tc>
                <a:tc>
                  <a:txBody>
                    <a:bodyPr/>
                    <a:lstStyle/>
                    <a:p>
                      <a:pPr algn="just"/>
                      <a:r>
                        <a:rPr lang="es-MX" sz="1600" dirty="0"/>
                        <a:t>Identificar, en situaciones de aula, decisiones e intervenciones del docente que favorecen el aprendizaje de las ciencias naturales durante el desarrollo de la clase. </a:t>
                      </a:r>
                      <a:endParaRPr lang="es-CL" sz="1600" b="1" dirty="0"/>
                    </a:p>
                  </a:txBody>
                  <a:tcPr>
                    <a:solidFill>
                      <a:srgbClr val="E5FFE5"/>
                    </a:solidFill>
                  </a:tcPr>
                </a:tc>
                <a:extLst>
                  <a:ext uri="{0D108BD9-81ED-4DB2-BD59-A6C34878D82A}">
                    <a16:rowId xmlns:a16="http://schemas.microsoft.com/office/drawing/2014/main" val="791732190"/>
                  </a:ext>
                </a:extLst>
              </a:tr>
              <a:tr h="370840">
                <a:tc>
                  <a:txBody>
                    <a:bodyPr/>
                    <a:lstStyle/>
                    <a:p>
                      <a:pPr algn="ctr"/>
                      <a:r>
                        <a:rPr lang="es-CL" sz="1600" dirty="0"/>
                        <a:t>4</a:t>
                      </a:r>
                    </a:p>
                  </a:txBody>
                  <a:tcPr>
                    <a:solidFill>
                      <a:srgbClr val="E5FFE5"/>
                    </a:solidFill>
                  </a:tcPr>
                </a:tc>
                <a:tc>
                  <a:txBody>
                    <a:bodyPr/>
                    <a:lstStyle/>
                    <a:p>
                      <a:pPr algn="just"/>
                      <a:r>
                        <a:rPr lang="es-MX" sz="1600" dirty="0"/>
                        <a:t>Seleccionar materiales concretos o recursos adecuados (imágenes, instrumentos de medición, elementos reales de observación, como plantas, suelo, etc.) para el aprendizaje de la asignatura de Ciencias Naturales. </a:t>
                      </a:r>
                      <a:endParaRPr lang="es-CL" sz="1600" dirty="0"/>
                    </a:p>
                  </a:txBody>
                  <a:tcPr>
                    <a:solidFill>
                      <a:srgbClr val="E5FFE5"/>
                    </a:solidFill>
                  </a:tcPr>
                </a:tc>
                <a:extLst>
                  <a:ext uri="{0D108BD9-81ED-4DB2-BD59-A6C34878D82A}">
                    <a16:rowId xmlns:a16="http://schemas.microsoft.com/office/drawing/2014/main" val="1684024989"/>
                  </a:ext>
                </a:extLst>
              </a:tr>
              <a:tr h="370840">
                <a:tc>
                  <a:txBody>
                    <a:bodyPr/>
                    <a:lstStyle/>
                    <a:p>
                      <a:pPr algn="ctr"/>
                      <a:r>
                        <a:rPr lang="es-CL" sz="1600" dirty="0"/>
                        <a:t>5</a:t>
                      </a:r>
                    </a:p>
                  </a:txBody>
                  <a:tcPr>
                    <a:solidFill>
                      <a:srgbClr val="E5FFE5"/>
                    </a:solidFill>
                  </a:tcPr>
                </a:tc>
                <a:tc>
                  <a:txBody>
                    <a:bodyPr/>
                    <a:lstStyle/>
                    <a:p>
                      <a:r>
                        <a:rPr lang="es-MX" sz="1600" dirty="0"/>
                        <a:t>Inferir la dificultad en el proceso de aprendizaje de uno o varios estudiantes, a partir de respuestas erradas o muestras del desempeño que denotan confusiones, omisiones o comprensión equívoca de ciertos contenidos de la asignatura de Ciencias Naturales. </a:t>
                      </a:r>
                      <a:endParaRPr lang="es-CL" sz="1600" b="1" dirty="0"/>
                    </a:p>
                  </a:txBody>
                  <a:tcPr>
                    <a:solidFill>
                      <a:srgbClr val="E5FFE5"/>
                    </a:solidFill>
                  </a:tcPr>
                </a:tc>
                <a:extLst>
                  <a:ext uri="{0D108BD9-81ED-4DB2-BD59-A6C34878D82A}">
                    <a16:rowId xmlns:a16="http://schemas.microsoft.com/office/drawing/2014/main" val="2348170093"/>
                  </a:ext>
                </a:extLst>
              </a:tr>
            </a:tbl>
          </a:graphicData>
        </a:graphic>
      </p:graphicFrame>
    </p:spTree>
    <p:extLst>
      <p:ext uri="{BB962C8B-B14F-4D97-AF65-F5344CB8AC3E}">
        <p14:creationId xmlns:p14="http://schemas.microsoft.com/office/powerpoint/2010/main" val="16722264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C57025-3FFC-8C75-3556-1DED97F4E109}"/>
              </a:ext>
            </a:extLst>
          </p:cNvPr>
          <p:cNvSpPr>
            <a:spLocks noGrp="1"/>
          </p:cNvSpPr>
          <p:nvPr>
            <p:ph type="title"/>
          </p:nvPr>
        </p:nvSpPr>
        <p:spPr>
          <a:xfrm>
            <a:off x="838200" y="1092273"/>
            <a:ext cx="10515600" cy="207581"/>
          </a:xfrm>
        </p:spPr>
        <p:txBody>
          <a:bodyPr>
            <a:noAutofit/>
          </a:bodyPr>
          <a:lstStyle/>
          <a:p>
            <a:r>
              <a:rPr lang="es-MX" sz="2800" b="1" dirty="0">
                <a:solidFill>
                  <a:srgbClr val="002060"/>
                </a:solidFill>
              </a:rPr>
              <a:t>4.2 Enseñanza-Aprendizaje en la asignatura</a:t>
            </a:r>
            <a:br>
              <a:rPr lang="es-MX" sz="2800" b="1" dirty="0">
                <a:solidFill>
                  <a:srgbClr val="002060"/>
                </a:solidFill>
              </a:rPr>
            </a:br>
            <a:br>
              <a:rPr lang="es-ES" sz="2800" dirty="0">
                <a:solidFill>
                  <a:srgbClr val="002060"/>
                </a:solidFill>
              </a:rPr>
            </a:br>
            <a:endParaRPr lang="es-CL" sz="2800" dirty="0"/>
          </a:p>
        </p:txBody>
      </p:sp>
      <p:graphicFrame>
        <p:nvGraphicFramePr>
          <p:cNvPr id="4" name="Marcador de contenido 3">
            <a:extLst>
              <a:ext uri="{FF2B5EF4-FFF2-40B4-BE49-F238E27FC236}">
                <a16:creationId xmlns:a16="http://schemas.microsoft.com/office/drawing/2014/main" id="{76DE7A7E-2171-BFF0-71AB-20B7568935C4}"/>
              </a:ext>
            </a:extLst>
          </p:cNvPr>
          <p:cNvGraphicFramePr>
            <a:graphicFrameLocks noGrp="1"/>
          </p:cNvGraphicFramePr>
          <p:nvPr>
            <p:ph idx="1"/>
            <p:extLst>
              <p:ext uri="{D42A27DB-BD31-4B8C-83A1-F6EECF244321}">
                <p14:modId xmlns:p14="http://schemas.microsoft.com/office/powerpoint/2010/main" val="3732923876"/>
              </p:ext>
            </p:extLst>
          </p:nvPr>
        </p:nvGraphicFramePr>
        <p:xfrm>
          <a:off x="838200" y="1299854"/>
          <a:ext cx="10223810" cy="2931160"/>
        </p:xfrm>
        <a:graphic>
          <a:graphicData uri="http://schemas.openxmlformats.org/drawingml/2006/table">
            <a:tbl>
              <a:tblPr firstRow="1" bandRow="1">
                <a:tableStyleId>{5C22544A-7EE6-4342-B048-85BDC9FD1C3A}</a:tableStyleId>
              </a:tblPr>
              <a:tblGrid>
                <a:gridCol w="524527">
                  <a:extLst>
                    <a:ext uri="{9D8B030D-6E8A-4147-A177-3AD203B41FA5}">
                      <a16:colId xmlns:a16="http://schemas.microsoft.com/office/drawing/2014/main" val="1210437072"/>
                    </a:ext>
                  </a:extLst>
                </a:gridCol>
                <a:gridCol w="9699283">
                  <a:extLst>
                    <a:ext uri="{9D8B030D-6E8A-4147-A177-3AD203B41FA5}">
                      <a16:colId xmlns:a16="http://schemas.microsoft.com/office/drawing/2014/main" val="4114612569"/>
                    </a:ext>
                  </a:extLst>
                </a:gridCol>
              </a:tblGrid>
              <a:tr h="370840">
                <a:tc>
                  <a:txBody>
                    <a:bodyPr/>
                    <a:lstStyle/>
                    <a:p>
                      <a:pPr algn="ctr"/>
                      <a:r>
                        <a:rPr lang="es-CL" sz="1600" dirty="0">
                          <a:solidFill>
                            <a:schemeClr val="tx1"/>
                          </a:solidFill>
                        </a:rPr>
                        <a:t>N°</a:t>
                      </a:r>
                    </a:p>
                  </a:txBody>
                  <a:tcPr>
                    <a:solidFill>
                      <a:srgbClr val="E5FFE5"/>
                    </a:solidFill>
                  </a:tcPr>
                </a:tc>
                <a:tc>
                  <a:txBody>
                    <a:bodyPr/>
                    <a:lstStyle/>
                    <a:p>
                      <a:r>
                        <a:rPr lang="es-CL" sz="1600" dirty="0">
                          <a:solidFill>
                            <a:schemeClr val="tx1"/>
                          </a:solidFill>
                        </a:rPr>
                        <a:t>Aspectos a evaluar</a:t>
                      </a:r>
                    </a:p>
                  </a:txBody>
                  <a:tcPr>
                    <a:solidFill>
                      <a:srgbClr val="E5FFE5"/>
                    </a:solidFill>
                  </a:tcPr>
                </a:tc>
                <a:extLst>
                  <a:ext uri="{0D108BD9-81ED-4DB2-BD59-A6C34878D82A}">
                    <a16:rowId xmlns:a16="http://schemas.microsoft.com/office/drawing/2014/main" val="3311075561"/>
                  </a:ext>
                </a:extLst>
              </a:tr>
              <a:tr h="370840">
                <a:tc>
                  <a:txBody>
                    <a:bodyPr/>
                    <a:lstStyle/>
                    <a:p>
                      <a:pPr algn="ctr"/>
                      <a:r>
                        <a:rPr lang="es-CL" sz="1600" dirty="0"/>
                        <a:t>6</a:t>
                      </a:r>
                    </a:p>
                  </a:txBody>
                  <a:tcPr>
                    <a:solidFill>
                      <a:srgbClr val="E5FFE5"/>
                    </a:solidFill>
                  </a:tcPr>
                </a:tc>
                <a:tc>
                  <a:txBody>
                    <a:bodyPr/>
                    <a:lstStyle/>
                    <a:p>
                      <a:pPr algn="just"/>
                      <a:r>
                        <a:rPr lang="es-MX" sz="1600" dirty="0"/>
                        <a:t>Distinguir estrategias para enfrentar las dificultades que se presentan en el proceso de aprendizaje de los estudiantes, de modo que estas puedan ser superadas en la asignatura de Ciencias Naturales (por ejemplo, reformular ejemplos, simplificar un problema, utilizar otros tipos de representaciones, entre otras). </a:t>
                      </a:r>
                      <a:endParaRPr lang="es-CL" sz="1600" dirty="0"/>
                    </a:p>
                  </a:txBody>
                  <a:tcPr>
                    <a:solidFill>
                      <a:srgbClr val="E5FFE5"/>
                    </a:solidFill>
                  </a:tcPr>
                </a:tc>
                <a:extLst>
                  <a:ext uri="{0D108BD9-81ED-4DB2-BD59-A6C34878D82A}">
                    <a16:rowId xmlns:a16="http://schemas.microsoft.com/office/drawing/2014/main" val="3034828973"/>
                  </a:ext>
                </a:extLst>
              </a:tr>
              <a:tr h="370840">
                <a:tc>
                  <a:txBody>
                    <a:bodyPr/>
                    <a:lstStyle/>
                    <a:p>
                      <a:pPr algn="ctr"/>
                      <a:r>
                        <a:rPr lang="es-CL" sz="1600" dirty="0"/>
                        <a:t>7</a:t>
                      </a:r>
                    </a:p>
                  </a:txBody>
                  <a:tcPr>
                    <a:solidFill>
                      <a:srgbClr val="E5FFE5"/>
                    </a:solidFill>
                  </a:tcPr>
                </a:tc>
                <a:tc>
                  <a:txBody>
                    <a:bodyPr/>
                    <a:lstStyle/>
                    <a:p>
                      <a:r>
                        <a:rPr lang="es-CL" sz="1600" dirty="0"/>
                        <a:t>Seleccionar actividades o instrumentos pertinentes para evaluar los objetivos de aprendizaje de la asignatura de Ciencias Naturales. </a:t>
                      </a:r>
                      <a:endParaRPr lang="es-CL" sz="1600" b="1" dirty="0"/>
                    </a:p>
                  </a:txBody>
                  <a:tcPr>
                    <a:solidFill>
                      <a:srgbClr val="E5FFE5"/>
                    </a:solidFill>
                  </a:tcPr>
                </a:tc>
                <a:extLst>
                  <a:ext uri="{0D108BD9-81ED-4DB2-BD59-A6C34878D82A}">
                    <a16:rowId xmlns:a16="http://schemas.microsoft.com/office/drawing/2014/main" val="2566411414"/>
                  </a:ext>
                </a:extLst>
              </a:tr>
              <a:tr h="370840">
                <a:tc>
                  <a:txBody>
                    <a:bodyPr/>
                    <a:lstStyle/>
                    <a:p>
                      <a:pPr algn="ctr"/>
                      <a:r>
                        <a:rPr lang="es-CL" sz="1600" dirty="0"/>
                        <a:t>8</a:t>
                      </a:r>
                    </a:p>
                  </a:txBody>
                  <a:tcPr>
                    <a:solidFill>
                      <a:srgbClr val="E5FFE5"/>
                    </a:solidFill>
                  </a:tcPr>
                </a:tc>
                <a:tc>
                  <a:txBody>
                    <a:bodyPr/>
                    <a:lstStyle/>
                    <a:p>
                      <a:pPr algn="just"/>
                      <a:r>
                        <a:rPr lang="es-MX" sz="1600" dirty="0"/>
                        <a:t>Identificar los indicadores de evaluación y desempeños que dan cuenta de los distintos objetivos de aprendizaje de la asignatura de Ciencias Naturales y sus etapas de la investigación científica escolar.</a:t>
                      </a:r>
                      <a:endParaRPr lang="es-CL" sz="1600" b="1" dirty="0"/>
                    </a:p>
                  </a:txBody>
                  <a:tcPr>
                    <a:solidFill>
                      <a:srgbClr val="E5FFE5"/>
                    </a:solidFill>
                  </a:tcPr>
                </a:tc>
                <a:extLst>
                  <a:ext uri="{0D108BD9-81ED-4DB2-BD59-A6C34878D82A}">
                    <a16:rowId xmlns:a16="http://schemas.microsoft.com/office/drawing/2014/main" val="791732190"/>
                  </a:ext>
                </a:extLst>
              </a:tr>
              <a:tr h="370840">
                <a:tc>
                  <a:txBody>
                    <a:bodyPr/>
                    <a:lstStyle/>
                    <a:p>
                      <a:pPr algn="ctr"/>
                      <a:r>
                        <a:rPr lang="es-CL" sz="1600" dirty="0"/>
                        <a:t>9</a:t>
                      </a:r>
                    </a:p>
                  </a:txBody>
                  <a:tcPr>
                    <a:solidFill>
                      <a:srgbClr val="E5FFE5"/>
                    </a:solidFill>
                  </a:tcPr>
                </a:tc>
                <a:tc>
                  <a:txBody>
                    <a:bodyPr/>
                    <a:lstStyle/>
                    <a:p>
                      <a:pPr algn="just"/>
                      <a:r>
                        <a:rPr lang="es-MX" sz="1600" dirty="0"/>
                        <a:t>Caracterizar prácticas e interacciones pedagógicas que contribuyen a retroalimentar formativamente el aprendizaje de los estudiantes ante muestras de su desempeño en la asignatura de Ciencias Naturales.</a:t>
                      </a:r>
                      <a:endParaRPr lang="es-CL" sz="1600" dirty="0"/>
                    </a:p>
                  </a:txBody>
                  <a:tcPr>
                    <a:solidFill>
                      <a:srgbClr val="E5FFE5"/>
                    </a:solidFill>
                  </a:tcPr>
                </a:tc>
                <a:extLst>
                  <a:ext uri="{0D108BD9-81ED-4DB2-BD59-A6C34878D82A}">
                    <a16:rowId xmlns:a16="http://schemas.microsoft.com/office/drawing/2014/main" val="1684024989"/>
                  </a:ext>
                </a:extLst>
              </a:tr>
            </a:tbl>
          </a:graphicData>
        </a:graphic>
      </p:graphicFrame>
    </p:spTree>
    <p:extLst>
      <p:ext uri="{BB962C8B-B14F-4D97-AF65-F5344CB8AC3E}">
        <p14:creationId xmlns:p14="http://schemas.microsoft.com/office/powerpoint/2010/main" val="42629231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A5C99F-FA0D-305D-124F-EE2E41AF4B80}"/>
              </a:ext>
            </a:extLst>
          </p:cNvPr>
          <p:cNvSpPr>
            <a:spLocks noGrp="1"/>
          </p:cNvSpPr>
          <p:nvPr>
            <p:ph type="title"/>
          </p:nvPr>
        </p:nvSpPr>
        <p:spPr>
          <a:xfrm>
            <a:off x="838200" y="471055"/>
            <a:ext cx="10515600" cy="770312"/>
          </a:xfrm>
        </p:spPr>
        <p:txBody>
          <a:bodyPr>
            <a:normAutofit/>
          </a:bodyPr>
          <a:lstStyle/>
          <a:p>
            <a:pPr algn="ctr"/>
            <a:r>
              <a:rPr lang="es-CL" sz="3500" b="1" dirty="0">
                <a:solidFill>
                  <a:srgbClr val="9CCCE4"/>
                </a:solidFill>
                <a:latin typeface="Arial" panose="020B0604020202020204" pitchFamily="34" charset="0"/>
                <a:cs typeface="Arial" panose="020B0604020202020204" pitchFamily="34" charset="0"/>
              </a:rPr>
              <a:t>ENSAYO N°4</a:t>
            </a:r>
          </a:p>
        </p:txBody>
      </p:sp>
      <p:sp>
        <p:nvSpPr>
          <p:cNvPr id="3" name="Marcador de contenido 2"/>
          <p:cNvSpPr>
            <a:spLocks noGrp="1"/>
          </p:cNvSpPr>
          <p:nvPr>
            <p:ph idx="1"/>
          </p:nvPr>
        </p:nvSpPr>
        <p:spPr>
          <a:xfrm>
            <a:off x="838200" y="1825625"/>
            <a:ext cx="10515600" cy="3404297"/>
          </a:xfrm>
        </p:spPr>
        <p:txBody>
          <a:bodyPr>
            <a:normAutofit/>
          </a:bodyPr>
          <a:lstStyle/>
          <a:p>
            <a:pPr>
              <a:buClr>
                <a:srgbClr val="0070C0"/>
              </a:buClr>
              <a:buFont typeface="Wingdings" panose="05000000000000000000" pitchFamily="2" charset="2"/>
              <a:buChar char="Ø"/>
            </a:pPr>
            <a:r>
              <a:rPr lang="es-ES" dirty="0">
                <a:solidFill>
                  <a:srgbClr val="002060"/>
                </a:solidFill>
                <a:latin typeface="Calibri" panose="020F0502020204030204" pitchFamily="34" charset="0"/>
                <a:cs typeface="Calibri" panose="020F0502020204030204" pitchFamily="34" charset="0"/>
              </a:rPr>
              <a:t>Para responder el ensayo n°4 ingrese a la cuarta sesión.</a:t>
            </a:r>
          </a:p>
          <a:p>
            <a:pPr marL="0" indent="0">
              <a:buClr>
                <a:srgbClr val="0070C0"/>
              </a:buClr>
              <a:buNone/>
            </a:pPr>
            <a:endParaRPr lang="es-ES" dirty="0">
              <a:solidFill>
                <a:srgbClr val="002060"/>
              </a:solidFill>
              <a:latin typeface="Calibri" panose="020F0502020204030204" pitchFamily="34" charset="0"/>
              <a:cs typeface="Calibri" panose="020F0502020204030204" pitchFamily="34" charset="0"/>
            </a:endParaRPr>
          </a:p>
          <a:p>
            <a:pPr>
              <a:buClr>
                <a:srgbClr val="0070C0"/>
              </a:buClr>
              <a:buFont typeface="Wingdings" panose="05000000000000000000" pitchFamily="2" charset="2"/>
              <a:buChar char="Ø"/>
            </a:pPr>
            <a:r>
              <a:rPr lang="es-ES" dirty="0">
                <a:solidFill>
                  <a:srgbClr val="002060"/>
                </a:solidFill>
                <a:latin typeface="Calibri" panose="020F0502020204030204" pitchFamily="34" charset="0"/>
                <a:cs typeface="Calibri" panose="020F0502020204030204" pitchFamily="34" charset="0"/>
              </a:rPr>
              <a:t>Para realizar el ensayo cuenta con 30 minutos y solo contará con un intento.</a:t>
            </a:r>
          </a:p>
          <a:p>
            <a:pPr marL="0" indent="0">
              <a:buClr>
                <a:srgbClr val="0070C0"/>
              </a:buClr>
              <a:buNone/>
            </a:pPr>
            <a:endParaRPr lang="es-ES" dirty="0">
              <a:solidFill>
                <a:srgbClr val="002060"/>
              </a:solidFill>
              <a:latin typeface="Calibri" panose="020F0502020204030204" pitchFamily="34" charset="0"/>
              <a:cs typeface="Calibri" panose="020F0502020204030204" pitchFamily="34" charset="0"/>
            </a:endParaRPr>
          </a:p>
          <a:p>
            <a:pPr>
              <a:buClr>
                <a:srgbClr val="0070C0"/>
              </a:buClr>
              <a:buFont typeface="Wingdings" panose="05000000000000000000" pitchFamily="2" charset="2"/>
              <a:buChar char="Ø"/>
            </a:pPr>
            <a:r>
              <a:rPr lang="es-ES" dirty="0">
                <a:solidFill>
                  <a:srgbClr val="002060"/>
                </a:solidFill>
                <a:latin typeface="Calibri" panose="020F0502020204030204" pitchFamily="34" charset="0"/>
                <a:cs typeface="Calibri" panose="020F0502020204030204" pitchFamily="34" charset="0"/>
              </a:rPr>
              <a:t>Al finalizar el ensayo podrá revisar sus resultados.</a:t>
            </a:r>
          </a:p>
          <a:p>
            <a:pPr>
              <a:buClr>
                <a:srgbClr val="0070C0"/>
              </a:buClr>
              <a:buFont typeface="Wingdings" panose="05000000000000000000" pitchFamily="2" charset="2"/>
              <a:buChar char="Ø"/>
            </a:pPr>
            <a:endParaRPr lang="es-ES" dirty="0">
              <a:solidFill>
                <a:srgbClr val="002060"/>
              </a:solidFill>
            </a:endParaRPr>
          </a:p>
        </p:txBody>
      </p:sp>
    </p:spTree>
    <p:extLst>
      <p:ext uri="{BB962C8B-B14F-4D97-AF65-F5344CB8AC3E}">
        <p14:creationId xmlns:p14="http://schemas.microsoft.com/office/powerpoint/2010/main" val="18694160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A5C99F-FA0D-305D-124F-EE2E41AF4B80}"/>
              </a:ext>
            </a:extLst>
          </p:cNvPr>
          <p:cNvSpPr>
            <a:spLocks noGrp="1"/>
          </p:cNvSpPr>
          <p:nvPr>
            <p:ph type="title"/>
          </p:nvPr>
        </p:nvSpPr>
        <p:spPr>
          <a:xfrm>
            <a:off x="838200" y="471055"/>
            <a:ext cx="2033016" cy="770312"/>
          </a:xfrm>
        </p:spPr>
        <p:txBody>
          <a:bodyPr>
            <a:normAutofit/>
          </a:bodyPr>
          <a:lstStyle/>
          <a:p>
            <a:pPr algn="ctr"/>
            <a:r>
              <a:rPr lang="es-CL" sz="3500" b="1" dirty="0">
                <a:solidFill>
                  <a:srgbClr val="9CCCE4"/>
                </a:solidFill>
                <a:latin typeface="Arial" panose="020B0604020202020204" pitchFamily="34" charset="0"/>
                <a:cs typeface="Arial" panose="020B0604020202020204" pitchFamily="34" charset="0"/>
              </a:rPr>
              <a:t>ECEP</a:t>
            </a:r>
          </a:p>
        </p:txBody>
      </p:sp>
      <p:sp>
        <p:nvSpPr>
          <p:cNvPr id="3" name="Marcador de contenido 2"/>
          <p:cNvSpPr>
            <a:spLocks noGrp="1"/>
          </p:cNvSpPr>
          <p:nvPr>
            <p:ph idx="1"/>
          </p:nvPr>
        </p:nvSpPr>
        <p:spPr>
          <a:xfrm>
            <a:off x="838200" y="1241367"/>
            <a:ext cx="2874264" cy="515239"/>
          </a:xfrm>
        </p:spPr>
        <p:txBody>
          <a:bodyPr>
            <a:normAutofit/>
          </a:bodyPr>
          <a:lstStyle/>
          <a:p>
            <a:pPr>
              <a:buClr>
                <a:srgbClr val="0070C0"/>
              </a:buClr>
              <a:buFont typeface="Wingdings" panose="05000000000000000000" pitchFamily="2" charset="2"/>
              <a:buChar char="Ø"/>
            </a:pPr>
            <a:r>
              <a:rPr lang="es-ES" dirty="0">
                <a:solidFill>
                  <a:srgbClr val="002060"/>
                </a:solidFill>
                <a:latin typeface="Arial" panose="020B0604020202020204" pitchFamily="34" charset="0"/>
                <a:cs typeface="Arial" panose="020B0604020202020204" pitchFamily="34" charset="0"/>
              </a:rPr>
              <a:t>Pregunta N°1</a:t>
            </a:r>
          </a:p>
          <a:p>
            <a:pPr>
              <a:buClr>
                <a:srgbClr val="0070C0"/>
              </a:buClr>
              <a:buFont typeface="Wingdings" panose="05000000000000000000" pitchFamily="2" charset="2"/>
              <a:buChar char="Ø"/>
            </a:pPr>
            <a:endParaRPr lang="es-ES" dirty="0">
              <a:solidFill>
                <a:srgbClr val="002060"/>
              </a:solidFill>
              <a:latin typeface="Arial" panose="020B0604020202020204" pitchFamily="34" charset="0"/>
              <a:cs typeface="Arial" panose="020B0604020202020204" pitchFamily="34" charset="0"/>
            </a:endParaRPr>
          </a:p>
        </p:txBody>
      </p:sp>
      <p:pic>
        <p:nvPicPr>
          <p:cNvPr id="6" name="Imagen 5">
            <a:extLst>
              <a:ext uri="{FF2B5EF4-FFF2-40B4-BE49-F238E27FC236}">
                <a16:creationId xmlns:a16="http://schemas.microsoft.com/office/drawing/2014/main" id="{CCF25806-A72B-988B-7B6D-8E4F72619243}"/>
              </a:ext>
            </a:extLst>
          </p:cNvPr>
          <p:cNvPicPr>
            <a:picLocks noChangeAspect="1"/>
          </p:cNvPicPr>
          <p:nvPr/>
        </p:nvPicPr>
        <p:blipFill>
          <a:blip r:embed="rId3"/>
          <a:stretch>
            <a:fillRect/>
          </a:stretch>
        </p:blipFill>
        <p:spPr>
          <a:xfrm>
            <a:off x="961709" y="1660297"/>
            <a:ext cx="10773091" cy="4158463"/>
          </a:xfrm>
          <a:prstGeom prst="rect">
            <a:avLst/>
          </a:prstGeom>
        </p:spPr>
      </p:pic>
    </p:spTree>
    <p:extLst>
      <p:ext uri="{BB962C8B-B14F-4D97-AF65-F5344CB8AC3E}">
        <p14:creationId xmlns:p14="http://schemas.microsoft.com/office/powerpoint/2010/main" val="14777122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A5C99F-FA0D-305D-124F-EE2E41AF4B80}"/>
              </a:ext>
            </a:extLst>
          </p:cNvPr>
          <p:cNvSpPr>
            <a:spLocks noGrp="1"/>
          </p:cNvSpPr>
          <p:nvPr>
            <p:ph type="title"/>
          </p:nvPr>
        </p:nvSpPr>
        <p:spPr>
          <a:xfrm>
            <a:off x="838200" y="471055"/>
            <a:ext cx="2033016" cy="770312"/>
          </a:xfrm>
        </p:spPr>
        <p:txBody>
          <a:bodyPr>
            <a:normAutofit/>
          </a:bodyPr>
          <a:lstStyle/>
          <a:p>
            <a:pPr algn="ctr"/>
            <a:r>
              <a:rPr lang="es-CL" sz="3500" b="1" dirty="0">
                <a:solidFill>
                  <a:srgbClr val="9CCCE4"/>
                </a:solidFill>
                <a:latin typeface="Arial" panose="020B0604020202020204" pitchFamily="34" charset="0"/>
                <a:cs typeface="Arial" panose="020B0604020202020204" pitchFamily="34" charset="0"/>
              </a:rPr>
              <a:t>ECEP</a:t>
            </a:r>
          </a:p>
        </p:txBody>
      </p:sp>
      <p:sp>
        <p:nvSpPr>
          <p:cNvPr id="3" name="Marcador de contenido 2"/>
          <p:cNvSpPr>
            <a:spLocks noGrp="1"/>
          </p:cNvSpPr>
          <p:nvPr>
            <p:ph idx="1"/>
          </p:nvPr>
        </p:nvSpPr>
        <p:spPr>
          <a:xfrm>
            <a:off x="838200" y="1241367"/>
            <a:ext cx="2874264" cy="515239"/>
          </a:xfrm>
        </p:spPr>
        <p:txBody>
          <a:bodyPr>
            <a:normAutofit/>
          </a:bodyPr>
          <a:lstStyle/>
          <a:p>
            <a:pPr>
              <a:buClr>
                <a:srgbClr val="0070C0"/>
              </a:buClr>
              <a:buFont typeface="Wingdings" panose="05000000000000000000" pitchFamily="2" charset="2"/>
              <a:buChar char="Ø"/>
            </a:pPr>
            <a:r>
              <a:rPr lang="es-ES" dirty="0">
                <a:solidFill>
                  <a:srgbClr val="002060"/>
                </a:solidFill>
                <a:latin typeface="Arial" panose="020B0604020202020204" pitchFamily="34" charset="0"/>
                <a:cs typeface="Arial" panose="020B0604020202020204" pitchFamily="34" charset="0"/>
              </a:rPr>
              <a:t>Pregunta N°1</a:t>
            </a:r>
          </a:p>
          <a:p>
            <a:pPr>
              <a:buClr>
                <a:srgbClr val="0070C0"/>
              </a:buClr>
              <a:buFont typeface="Wingdings" panose="05000000000000000000" pitchFamily="2" charset="2"/>
              <a:buChar char="Ø"/>
            </a:pPr>
            <a:endParaRPr lang="es-ES" dirty="0">
              <a:solidFill>
                <a:srgbClr val="002060"/>
              </a:solidFill>
              <a:latin typeface="Arial" panose="020B0604020202020204" pitchFamily="34" charset="0"/>
              <a:cs typeface="Arial" panose="020B0604020202020204" pitchFamily="34" charset="0"/>
            </a:endParaRPr>
          </a:p>
        </p:txBody>
      </p:sp>
      <p:pic>
        <p:nvPicPr>
          <p:cNvPr id="6" name="Imagen 5">
            <a:extLst>
              <a:ext uri="{FF2B5EF4-FFF2-40B4-BE49-F238E27FC236}">
                <a16:creationId xmlns:a16="http://schemas.microsoft.com/office/drawing/2014/main" id="{CCF25806-A72B-988B-7B6D-8E4F72619243}"/>
              </a:ext>
            </a:extLst>
          </p:cNvPr>
          <p:cNvPicPr>
            <a:picLocks noChangeAspect="1"/>
          </p:cNvPicPr>
          <p:nvPr/>
        </p:nvPicPr>
        <p:blipFill>
          <a:blip r:embed="rId3"/>
          <a:stretch>
            <a:fillRect/>
          </a:stretch>
        </p:blipFill>
        <p:spPr>
          <a:xfrm>
            <a:off x="961709" y="1660297"/>
            <a:ext cx="10773091" cy="4158463"/>
          </a:xfrm>
          <a:prstGeom prst="rect">
            <a:avLst/>
          </a:prstGeom>
        </p:spPr>
      </p:pic>
      <p:sp>
        <p:nvSpPr>
          <p:cNvPr id="4" name="Rectángulo 3">
            <a:extLst>
              <a:ext uri="{FF2B5EF4-FFF2-40B4-BE49-F238E27FC236}">
                <a16:creationId xmlns:a16="http://schemas.microsoft.com/office/drawing/2014/main" id="{538D7D25-C462-FA46-73D9-89120F96D6E2}"/>
              </a:ext>
            </a:extLst>
          </p:cNvPr>
          <p:cNvSpPr/>
          <p:nvPr/>
        </p:nvSpPr>
        <p:spPr>
          <a:xfrm>
            <a:off x="1536192" y="5096256"/>
            <a:ext cx="8400288" cy="426720"/>
          </a:xfrm>
          <a:prstGeom prst="rect">
            <a:avLst/>
          </a:prstGeom>
          <a:noFill/>
          <a:ln w="444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28219714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A5C99F-FA0D-305D-124F-EE2E41AF4B80}"/>
              </a:ext>
            </a:extLst>
          </p:cNvPr>
          <p:cNvSpPr>
            <a:spLocks noGrp="1"/>
          </p:cNvSpPr>
          <p:nvPr>
            <p:ph type="title"/>
          </p:nvPr>
        </p:nvSpPr>
        <p:spPr>
          <a:xfrm>
            <a:off x="838200" y="471055"/>
            <a:ext cx="2033016" cy="770312"/>
          </a:xfrm>
        </p:spPr>
        <p:txBody>
          <a:bodyPr>
            <a:normAutofit/>
          </a:bodyPr>
          <a:lstStyle/>
          <a:p>
            <a:pPr algn="ctr"/>
            <a:r>
              <a:rPr lang="es-CL" sz="3500" b="1" dirty="0">
                <a:solidFill>
                  <a:srgbClr val="9CCCE4"/>
                </a:solidFill>
                <a:latin typeface="Arial" panose="020B0604020202020204" pitchFamily="34" charset="0"/>
                <a:cs typeface="Arial" panose="020B0604020202020204" pitchFamily="34" charset="0"/>
              </a:rPr>
              <a:t>ECEP</a:t>
            </a:r>
          </a:p>
        </p:txBody>
      </p:sp>
      <p:sp>
        <p:nvSpPr>
          <p:cNvPr id="3" name="Marcador de contenido 2"/>
          <p:cNvSpPr>
            <a:spLocks noGrp="1"/>
          </p:cNvSpPr>
          <p:nvPr>
            <p:ph idx="1"/>
          </p:nvPr>
        </p:nvSpPr>
        <p:spPr>
          <a:xfrm>
            <a:off x="1179952" y="1241367"/>
            <a:ext cx="2874264" cy="515239"/>
          </a:xfrm>
        </p:spPr>
        <p:txBody>
          <a:bodyPr>
            <a:normAutofit/>
          </a:bodyPr>
          <a:lstStyle/>
          <a:p>
            <a:pPr>
              <a:buClr>
                <a:srgbClr val="0070C0"/>
              </a:buClr>
              <a:buFont typeface="Wingdings" panose="05000000000000000000" pitchFamily="2" charset="2"/>
              <a:buChar char="Ø"/>
            </a:pPr>
            <a:r>
              <a:rPr lang="es-ES" dirty="0">
                <a:solidFill>
                  <a:srgbClr val="002060"/>
                </a:solidFill>
                <a:latin typeface="Arial" panose="020B0604020202020204" pitchFamily="34" charset="0"/>
                <a:cs typeface="Arial" panose="020B0604020202020204" pitchFamily="34" charset="0"/>
              </a:rPr>
              <a:t>Pregunta N°2</a:t>
            </a:r>
          </a:p>
          <a:p>
            <a:pPr>
              <a:buClr>
                <a:srgbClr val="0070C0"/>
              </a:buClr>
              <a:buFont typeface="Wingdings" panose="05000000000000000000" pitchFamily="2" charset="2"/>
              <a:buChar char="Ø"/>
            </a:pPr>
            <a:endParaRPr lang="es-ES" dirty="0">
              <a:solidFill>
                <a:srgbClr val="002060"/>
              </a:solidFill>
              <a:latin typeface="Arial" panose="020B0604020202020204" pitchFamily="34" charset="0"/>
              <a:cs typeface="Arial" panose="020B0604020202020204" pitchFamily="34" charset="0"/>
            </a:endParaRPr>
          </a:p>
        </p:txBody>
      </p:sp>
      <p:pic>
        <p:nvPicPr>
          <p:cNvPr id="5" name="Imagen 4">
            <a:extLst>
              <a:ext uri="{FF2B5EF4-FFF2-40B4-BE49-F238E27FC236}">
                <a16:creationId xmlns:a16="http://schemas.microsoft.com/office/drawing/2014/main" id="{A525CE0E-5CE4-D2F6-E2FA-AA75ECEB2C4D}"/>
              </a:ext>
            </a:extLst>
          </p:cNvPr>
          <p:cNvPicPr>
            <a:picLocks noChangeAspect="1"/>
          </p:cNvPicPr>
          <p:nvPr/>
        </p:nvPicPr>
        <p:blipFill>
          <a:blip r:embed="rId3"/>
          <a:stretch>
            <a:fillRect/>
          </a:stretch>
        </p:blipFill>
        <p:spPr>
          <a:xfrm>
            <a:off x="838200" y="1756605"/>
            <a:ext cx="10644730" cy="3628195"/>
          </a:xfrm>
          <a:prstGeom prst="rect">
            <a:avLst/>
          </a:prstGeom>
        </p:spPr>
      </p:pic>
    </p:spTree>
    <p:extLst>
      <p:ext uri="{BB962C8B-B14F-4D97-AF65-F5344CB8AC3E}">
        <p14:creationId xmlns:p14="http://schemas.microsoft.com/office/powerpoint/2010/main" val="28055410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A5C99F-FA0D-305D-124F-EE2E41AF4B80}"/>
              </a:ext>
            </a:extLst>
          </p:cNvPr>
          <p:cNvSpPr>
            <a:spLocks noGrp="1"/>
          </p:cNvSpPr>
          <p:nvPr>
            <p:ph type="title"/>
          </p:nvPr>
        </p:nvSpPr>
        <p:spPr>
          <a:xfrm>
            <a:off x="838200" y="471055"/>
            <a:ext cx="2033016" cy="770312"/>
          </a:xfrm>
        </p:spPr>
        <p:txBody>
          <a:bodyPr>
            <a:normAutofit/>
          </a:bodyPr>
          <a:lstStyle/>
          <a:p>
            <a:pPr algn="ctr"/>
            <a:r>
              <a:rPr lang="es-CL" sz="3500" b="1" dirty="0">
                <a:solidFill>
                  <a:srgbClr val="9CCCE4"/>
                </a:solidFill>
                <a:latin typeface="Arial" panose="020B0604020202020204" pitchFamily="34" charset="0"/>
                <a:cs typeface="Arial" panose="020B0604020202020204" pitchFamily="34" charset="0"/>
              </a:rPr>
              <a:t>ECEP</a:t>
            </a:r>
          </a:p>
        </p:txBody>
      </p:sp>
      <p:sp>
        <p:nvSpPr>
          <p:cNvPr id="3" name="Marcador de contenido 2"/>
          <p:cNvSpPr>
            <a:spLocks noGrp="1"/>
          </p:cNvSpPr>
          <p:nvPr>
            <p:ph idx="1"/>
          </p:nvPr>
        </p:nvSpPr>
        <p:spPr>
          <a:xfrm>
            <a:off x="1179952" y="1241367"/>
            <a:ext cx="2874264" cy="515239"/>
          </a:xfrm>
        </p:spPr>
        <p:txBody>
          <a:bodyPr>
            <a:normAutofit/>
          </a:bodyPr>
          <a:lstStyle/>
          <a:p>
            <a:pPr>
              <a:buClr>
                <a:srgbClr val="0070C0"/>
              </a:buClr>
              <a:buFont typeface="Wingdings" panose="05000000000000000000" pitchFamily="2" charset="2"/>
              <a:buChar char="Ø"/>
            </a:pPr>
            <a:r>
              <a:rPr lang="es-ES" dirty="0">
                <a:solidFill>
                  <a:srgbClr val="002060"/>
                </a:solidFill>
                <a:latin typeface="Arial" panose="020B0604020202020204" pitchFamily="34" charset="0"/>
                <a:cs typeface="Arial" panose="020B0604020202020204" pitchFamily="34" charset="0"/>
              </a:rPr>
              <a:t>Pregunta N°2</a:t>
            </a:r>
          </a:p>
          <a:p>
            <a:pPr>
              <a:buClr>
                <a:srgbClr val="0070C0"/>
              </a:buClr>
              <a:buFont typeface="Wingdings" panose="05000000000000000000" pitchFamily="2" charset="2"/>
              <a:buChar char="Ø"/>
            </a:pPr>
            <a:endParaRPr lang="es-ES" dirty="0">
              <a:solidFill>
                <a:srgbClr val="002060"/>
              </a:solidFill>
              <a:latin typeface="Arial" panose="020B0604020202020204" pitchFamily="34" charset="0"/>
              <a:cs typeface="Arial" panose="020B0604020202020204" pitchFamily="34" charset="0"/>
            </a:endParaRPr>
          </a:p>
        </p:txBody>
      </p:sp>
      <p:pic>
        <p:nvPicPr>
          <p:cNvPr id="5" name="Imagen 4">
            <a:extLst>
              <a:ext uri="{FF2B5EF4-FFF2-40B4-BE49-F238E27FC236}">
                <a16:creationId xmlns:a16="http://schemas.microsoft.com/office/drawing/2014/main" id="{A525CE0E-5CE4-D2F6-E2FA-AA75ECEB2C4D}"/>
              </a:ext>
            </a:extLst>
          </p:cNvPr>
          <p:cNvPicPr>
            <a:picLocks noChangeAspect="1"/>
          </p:cNvPicPr>
          <p:nvPr/>
        </p:nvPicPr>
        <p:blipFill>
          <a:blip r:embed="rId3"/>
          <a:stretch>
            <a:fillRect/>
          </a:stretch>
        </p:blipFill>
        <p:spPr>
          <a:xfrm>
            <a:off x="838200" y="1756605"/>
            <a:ext cx="10644730" cy="3628195"/>
          </a:xfrm>
          <a:prstGeom prst="rect">
            <a:avLst/>
          </a:prstGeom>
        </p:spPr>
      </p:pic>
      <p:sp>
        <p:nvSpPr>
          <p:cNvPr id="6" name="Rectángulo 5">
            <a:extLst>
              <a:ext uri="{FF2B5EF4-FFF2-40B4-BE49-F238E27FC236}">
                <a16:creationId xmlns:a16="http://schemas.microsoft.com/office/drawing/2014/main" id="{C7547E86-A229-CD93-42EE-65B6812BACC2}"/>
              </a:ext>
            </a:extLst>
          </p:cNvPr>
          <p:cNvSpPr/>
          <p:nvPr/>
        </p:nvSpPr>
        <p:spPr>
          <a:xfrm>
            <a:off x="1358900" y="2997200"/>
            <a:ext cx="2552700" cy="342900"/>
          </a:xfrm>
          <a:prstGeom prst="rect">
            <a:avLst/>
          </a:prstGeom>
          <a:noFill/>
          <a:ln w="444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28553801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A5C99F-FA0D-305D-124F-EE2E41AF4B80}"/>
              </a:ext>
            </a:extLst>
          </p:cNvPr>
          <p:cNvSpPr>
            <a:spLocks noGrp="1"/>
          </p:cNvSpPr>
          <p:nvPr>
            <p:ph type="title"/>
          </p:nvPr>
        </p:nvSpPr>
        <p:spPr>
          <a:xfrm>
            <a:off x="838200" y="471055"/>
            <a:ext cx="2033016" cy="770312"/>
          </a:xfrm>
        </p:spPr>
        <p:txBody>
          <a:bodyPr>
            <a:normAutofit/>
          </a:bodyPr>
          <a:lstStyle/>
          <a:p>
            <a:pPr algn="ctr"/>
            <a:r>
              <a:rPr lang="es-CL" sz="3500" b="1" dirty="0">
                <a:solidFill>
                  <a:srgbClr val="9CCCE4"/>
                </a:solidFill>
                <a:latin typeface="Arial" panose="020B0604020202020204" pitchFamily="34" charset="0"/>
                <a:cs typeface="Arial" panose="020B0604020202020204" pitchFamily="34" charset="0"/>
              </a:rPr>
              <a:t>ECEP</a:t>
            </a:r>
          </a:p>
        </p:txBody>
      </p:sp>
      <p:sp>
        <p:nvSpPr>
          <p:cNvPr id="3" name="Marcador de contenido 2"/>
          <p:cNvSpPr>
            <a:spLocks noGrp="1"/>
          </p:cNvSpPr>
          <p:nvPr>
            <p:ph idx="1"/>
          </p:nvPr>
        </p:nvSpPr>
        <p:spPr>
          <a:xfrm>
            <a:off x="765048" y="1112393"/>
            <a:ext cx="2874264" cy="515239"/>
          </a:xfrm>
        </p:spPr>
        <p:txBody>
          <a:bodyPr>
            <a:normAutofit/>
          </a:bodyPr>
          <a:lstStyle/>
          <a:p>
            <a:pPr>
              <a:buClr>
                <a:srgbClr val="0070C0"/>
              </a:buClr>
              <a:buFont typeface="Wingdings" panose="05000000000000000000" pitchFamily="2" charset="2"/>
              <a:buChar char="Ø"/>
            </a:pPr>
            <a:r>
              <a:rPr lang="es-ES" dirty="0">
                <a:solidFill>
                  <a:srgbClr val="002060"/>
                </a:solidFill>
                <a:latin typeface="Arial" panose="020B0604020202020204" pitchFamily="34" charset="0"/>
                <a:cs typeface="Arial" panose="020B0604020202020204" pitchFamily="34" charset="0"/>
              </a:rPr>
              <a:t>Pregunta N°3</a:t>
            </a:r>
          </a:p>
          <a:p>
            <a:pPr>
              <a:buClr>
                <a:srgbClr val="0070C0"/>
              </a:buClr>
              <a:buFont typeface="Wingdings" panose="05000000000000000000" pitchFamily="2" charset="2"/>
              <a:buChar char="Ø"/>
            </a:pPr>
            <a:endParaRPr lang="es-ES" dirty="0">
              <a:solidFill>
                <a:srgbClr val="002060"/>
              </a:solidFill>
              <a:latin typeface="Arial" panose="020B0604020202020204" pitchFamily="34" charset="0"/>
              <a:cs typeface="Arial" panose="020B0604020202020204" pitchFamily="34" charset="0"/>
            </a:endParaRPr>
          </a:p>
        </p:txBody>
      </p:sp>
      <p:pic>
        <p:nvPicPr>
          <p:cNvPr id="5" name="Imagen 4">
            <a:extLst>
              <a:ext uri="{FF2B5EF4-FFF2-40B4-BE49-F238E27FC236}">
                <a16:creationId xmlns:a16="http://schemas.microsoft.com/office/drawing/2014/main" id="{C0952786-C302-F43D-FFC6-4A9BF57EDDDD}"/>
              </a:ext>
            </a:extLst>
          </p:cNvPr>
          <p:cNvPicPr>
            <a:picLocks noChangeAspect="1"/>
          </p:cNvPicPr>
          <p:nvPr/>
        </p:nvPicPr>
        <p:blipFill>
          <a:blip r:embed="rId3"/>
          <a:stretch>
            <a:fillRect/>
          </a:stretch>
        </p:blipFill>
        <p:spPr>
          <a:xfrm>
            <a:off x="838199" y="1627632"/>
            <a:ext cx="10705817" cy="3731768"/>
          </a:xfrm>
          <a:prstGeom prst="rect">
            <a:avLst/>
          </a:prstGeom>
        </p:spPr>
      </p:pic>
    </p:spTree>
    <p:extLst>
      <p:ext uri="{BB962C8B-B14F-4D97-AF65-F5344CB8AC3E}">
        <p14:creationId xmlns:p14="http://schemas.microsoft.com/office/powerpoint/2010/main" val="42085784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A5C99F-FA0D-305D-124F-EE2E41AF4B80}"/>
              </a:ext>
            </a:extLst>
          </p:cNvPr>
          <p:cNvSpPr>
            <a:spLocks noGrp="1"/>
          </p:cNvSpPr>
          <p:nvPr>
            <p:ph type="title"/>
          </p:nvPr>
        </p:nvSpPr>
        <p:spPr>
          <a:xfrm>
            <a:off x="838200" y="471055"/>
            <a:ext cx="2033016" cy="770312"/>
          </a:xfrm>
        </p:spPr>
        <p:txBody>
          <a:bodyPr>
            <a:normAutofit/>
          </a:bodyPr>
          <a:lstStyle/>
          <a:p>
            <a:pPr algn="ctr"/>
            <a:r>
              <a:rPr lang="es-CL" sz="3500" b="1" dirty="0">
                <a:solidFill>
                  <a:srgbClr val="9CCCE4"/>
                </a:solidFill>
                <a:latin typeface="Arial" panose="020B0604020202020204" pitchFamily="34" charset="0"/>
                <a:cs typeface="Arial" panose="020B0604020202020204" pitchFamily="34" charset="0"/>
              </a:rPr>
              <a:t>ECEP</a:t>
            </a:r>
          </a:p>
        </p:txBody>
      </p:sp>
      <p:sp>
        <p:nvSpPr>
          <p:cNvPr id="3" name="Marcador de contenido 2"/>
          <p:cNvSpPr>
            <a:spLocks noGrp="1"/>
          </p:cNvSpPr>
          <p:nvPr>
            <p:ph idx="1"/>
          </p:nvPr>
        </p:nvSpPr>
        <p:spPr>
          <a:xfrm>
            <a:off x="765048" y="1112393"/>
            <a:ext cx="2874264" cy="515239"/>
          </a:xfrm>
        </p:spPr>
        <p:txBody>
          <a:bodyPr>
            <a:normAutofit/>
          </a:bodyPr>
          <a:lstStyle/>
          <a:p>
            <a:pPr>
              <a:buClr>
                <a:srgbClr val="0070C0"/>
              </a:buClr>
              <a:buFont typeface="Wingdings" panose="05000000000000000000" pitchFamily="2" charset="2"/>
              <a:buChar char="Ø"/>
            </a:pPr>
            <a:r>
              <a:rPr lang="es-ES" dirty="0">
                <a:solidFill>
                  <a:srgbClr val="002060"/>
                </a:solidFill>
                <a:latin typeface="Arial" panose="020B0604020202020204" pitchFamily="34" charset="0"/>
                <a:cs typeface="Arial" panose="020B0604020202020204" pitchFamily="34" charset="0"/>
              </a:rPr>
              <a:t>Pregunta N°3</a:t>
            </a:r>
          </a:p>
          <a:p>
            <a:pPr>
              <a:buClr>
                <a:srgbClr val="0070C0"/>
              </a:buClr>
              <a:buFont typeface="Wingdings" panose="05000000000000000000" pitchFamily="2" charset="2"/>
              <a:buChar char="Ø"/>
            </a:pPr>
            <a:endParaRPr lang="es-ES" dirty="0">
              <a:solidFill>
                <a:srgbClr val="002060"/>
              </a:solidFill>
              <a:latin typeface="Arial" panose="020B0604020202020204" pitchFamily="34" charset="0"/>
              <a:cs typeface="Arial" panose="020B0604020202020204" pitchFamily="34" charset="0"/>
            </a:endParaRPr>
          </a:p>
        </p:txBody>
      </p:sp>
      <p:pic>
        <p:nvPicPr>
          <p:cNvPr id="5" name="Imagen 4">
            <a:extLst>
              <a:ext uri="{FF2B5EF4-FFF2-40B4-BE49-F238E27FC236}">
                <a16:creationId xmlns:a16="http://schemas.microsoft.com/office/drawing/2014/main" id="{C0952786-C302-F43D-FFC6-4A9BF57EDDDD}"/>
              </a:ext>
            </a:extLst>
          </p:cNvPr>
          <p:cNvPicPr>
            <a:picLocks noChangeAspect="1"/>
          </p:cNvPicPr>
          <p:nvPr/>
        </p:nvPicPr>
        <p:blipFill>
          <a:blip r:embed="rId3"/>
          <a:stretch>
            <a:fillRect/>
          </a:stretch>
        </p:blipFill>
        <p:spPr>
          <a:xfrm>
            <a:off x="838199" y="1627632"/>
            <a:ext cx="10705817" cy="3731768"/>
          </a:xfrm>
          <a:prstGeom prst="rect">
            <a:avLst/>
          </a:prstGeom>
        </p:spPr>
      </p:pic>
      <p:sp>
        <p:nvSpPr>
          <p:cNvPr id="4" name="Rectángulo 3">
            <a:extLst>
              <a:ext uri="{FF2B5EF4-FFF2-40B4-BE49-F238E27FC236}">
                <a16:creationId xmlns:a16="http://schemas.microsoft.com/office/drawing/2014/main" id="{6E5F244A-BD62-419B-20ED-AF863DB10A5D}"/>
              </a:ext>
            </a:extLst>
          </p:cNvPr>
          <p:cNvSpPr/>
          <p:nvPr/>
        </p:nvSpPr>
        <p:spPr>
          <a:xfrm>
            <a:off x="1409700" y="3429000"/>
            <a:ext cx="2959100" cy="431800"/>
          </a:xfrm>
          <a:prstGeom prst="rect">
            <a:avLst/>
          </a:prstGeom>
          <a:noFill/>
          <a:ln w="444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1230651758"/>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Override1.xml><?xml version="1.0" encoding="utf-8"?>
<a:themeOverride xmlns:a="http://schemas.openxmlformats.org/drawingml/2006/main">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5452</TotalTime>
  <Words>1168</Words>
  <Application>Microsoft Office PowerPoint</Application>
  <PresentationFormat>Panorámica</PresentationFormat>
  <Paragraphs>165</Paragraphs>
  <Slides>37</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37</vt:i4>
      </vt:variant>
    </vt:vector>
  </HeadingPairs>
  <TitlesOfParts>
    <vt:vector size="44" baseType="lpstr">
      <vt:lpstr>Arial</vt:lpstr>
      <vt:lpstr>Calibri</vt:lpstr>
      <vt:lpstr>Calibri Light</vt:lpstr>
      <vt:lpstr>Google Sans</vt:lpstr>
      <vt:lpstr>Trebuchet MS</vt:lpstr>
      <vt:lpstr>Wingdings</vt:lpstr>
      <vt:lpstr>Tema de Office</vt:lpstr>
      <vt:lpstr>APROPIACIÓN CURRICULAR </vt:lpstr>
      <vt:lpstr>CRONOGRAMA</vt:lpstr>
      <vt:lpstr>Retroalimentación ensayo n°3</vt:lpstr>
      <vt:lpstr>ECEP</vt:lpstr>
      <vt:lpstr>ECEP</vt:lpstr>
      <vt:lpstr>ECEP</vt:lpstr>
      <vt:lpstr>ECEP</vt:lpstr>
      <vt:lpstr>ECEP</vt:lpstr>
      <vt:lpstr>ECEP</vt:lpstr>
      <vt:lpstr>ECEP</vt:lpstr>
      <vt:lpstr>ECEP</vt:lpstr>
      <vt:lpstr>ECEP</vt:lpstr>
      <vt:lpstr>ECEP</vt:lpstr>
      <vt:lpstr>ECEP</vt:lpstr>
      <vt:lpstr>ECEP</vt:lpstr>
      <vt:lpstr>ECEP</vt:lpstr>
      <vt:lpstr>ECEP</vt:lpstr>
      <vt:lpstr>ECEP</vt:lpstr>
      <vt:lpstr>ECEP</vt:lpstr>
      <vt:lpstr>ECEP</vt:lpstr>
      <vt:lpstr>ECEP</vt:lpstr>
      <vt:lpstr>ECEP</vt:lpstr>
      <vt:lpstr>ECEP</vt:lpstr>
      <vt:lpstr>Situación 1</vt:lpstr>
      <vt:lpstr>Situación 1</vt:lpstr>
      <vt:lpstr>Situación 2</vt:lpstr>
      <vt:lpstr>Situación 2</vt:lpstr>
      <vt:lpstr>Situación 3</vt:lpstr>
      <vt:lpstr>Situación 3</vt:lpstr>
      <vt:lpstr>Situación 4</vt:lpstr>
      <vt:lpstr>Situación 4</vt:lpstr>
      <vt:lpstr>Temario: Educación General Básica</vt:lpstr>
      <vt:lpstr>4.1 Contenidos relevantes de la asignatura.   </vt:lpstr>
      <vt:lpstr>4.1 Contenidos relevantes de la asignatura.   </vt:lpstr>
      <vt:lpstr>4.2 Enseñanza-Aprendizaje en la asignatura  </vt:lpstr>
      <vt:lpstr>4.2 Enseñanza-Aprendizaje en la asignatura  </vt:lpstr>
      <vt:lpstr>ENSAYO N°4</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TÍTULO</dc:title>
  <dc:creator>Microsoft Office User</dc:creator>
  <cp:lastModifiedBy>Paulina Palma Carrasco</cp:lastModifiedBy>
  <cp:revision>55</cp:revision>
  <dcterms:created xsi:type="dcterms:W3CDTF">2023-01-25T22:06:01Z</dcterms:created>
  <dcterms:modified xsi:type="dcterms:W3CDTF">2023-12-01T21:26:23Z</dcterms:modified>
</cp:coreProperties>
</file>