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</p:sldIdLst>
  <p:sldSz cx="12192000" cy="6858000"/>
  <p:notesSz cx="7315200" cy="96012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>
        <p:scale>
          <a:sx n="84" d="100"/>
          <a:sy n="84" d="100"/>
        </p:scale>
        <p:origin x="1077" y="2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7B5831-158F-279B-6450-270EE22D1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B8D89D-E903-6167-6CCC-A14150F8E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32BABB-73E0-5BB9-42BC-6FEF5A0D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2191C-6E93-4FFE-9B75-19169011CEC4}" type="datetimeFigureOut">
              <a:rPr lang="es-ES" smtClean="0"/>
              <a:t>18/12/2025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6F5A77-ED9B-2857-2DB0-81ADA023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528DFF-6200-557A-0AC0-D547ED69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CA4D-FC6B-44A0-929C-2DE1C640FE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142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2035CA-4B8C-B8E9-B456-143218534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5F5306-24C5-5169-9CFA-82A655938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4CDCCE-F469-5379-07FD-93EEAE5D1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2191C-6E93-4FFE-9B75-19169011CEC4}" type="datetimeFigureOut">
              <a:rPr lang="es-ES" smtClean="0"/>
              <a:t>18/12/2025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15A518-3F93-D69D-3722-E88AAEB42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D867E7-1063-9947-4BA5-23CB8B7F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CA4D-FC6B-44A0-929C-2DE1C640FE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3095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1625F8-C29E-B09A-D383-FC1DD609B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6F8991-8ABF-6F08-3775-3820EC6A7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1CAA65-1BFC-54D8-7F1B-C20D9571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2191C-6E93-4FFE-9B75-19169011CEC4}" type="datetimeFigureOut">
              <a:rPr lang="es-ES" smtClean="0"/>
              <a:t>18/12/2025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87FAE2-0461-0108-79BD-16E0A810F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2D0648-188F-2B29-6AAB-68DF2AF6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CA4D-FC6B-44A0-929C-2DE1C640FE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8114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928FB-F331-39D7-FBBF-A24BAFF6D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1B8DA8-7AA4-770B-E992-CA1FA251C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D91926-095A-A1A0-86E3-C5D0C5A6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2191C-6E93-4FFE-9B75-19169011CEC4}" type="datetimeFigureOut">
              <a:rPr lang="es-ES" smtClean="0"/>
              <a:t>18/12/2025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1B537B-3344-F245-C75B-B0DB62246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D75681-7796-9386-8691-15F78D20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CA4D-FC6B-44A0-929C-2DE1C640FE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462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74D0D-B704-521B-ED1E-52BE44B3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14371E-FB94-6DF0-0D5A-47FCEA0AA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F0C583-4CF9-A7E5-5FA0-30618A9EE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2191C-6E93-4FFE-9B75-19169011CEC4}" type="datetimeFigureOut">
              <a:rPr lang="es-ES" smtClean="0"/>
              <a:t>18/12/2025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0BDAC3-2672-3D08-FB6F-592B0D837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787AFE-07FE-5421-A7D5-B347F4C4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CA4D-FC6B-44A0-929C-2DE1C640FE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383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D10FD7-9265-A1BD-CBCF-B980700B1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D7229B-DFB0-7A78-BE07-2F58B2DB15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485F32-A5E0-8CF2-2705-AB938CDF2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104556-FACE-441A-AF86-8219BD2D9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2191C-6E93-4FFE-9B75-19169011CEC4}" type="datetimeFigureOut">
              <a:rPr lang="es-ES" smtClean="0"/>
              <a:t>18/12/2025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335EA3-6071-F6F0-DBFB-91859F051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B96B913-A04C-63AA-E32C-C227C02AD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CA4D-FC6B-44A0-929C-2DE1C640FE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766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99946-6CD3-A487-DFAB-9B5948ED9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68E924-CB99-3473-983D-7CA7413A0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063A19-DFDD-DFEA-71EF-CB75D6D82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02F48C-4EF1-3EA0-A0B6-223DA32F76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3821B4-5FFD-EE38-7A9B-169DB5F42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DE1605C-EB52-268B-CF63-37BB4BFAC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2191C-6E93-4FFE-9B75-19169011CEC4}" type="datetimeFigureOut">
              <a:rPr lang="es-ES" smtClean="0"/>
              <a:t>18/12/2025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423B154-FB3C-C8CE-FBF2-7963C2DA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FC15B10-11B6-CB4D-52F0-D07895AC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CA4D-FC6B-44A0-929C-2DE1C640FE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2896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881982-EC36-C8FB-953A-1CAB35A33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DF08510-93C4-2618-8DF9-72AFA22B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2191C-6E93-4FFE-9B75-19169011CEC4}" type="datetimeFigureOut">
              <a:rPr lang="es-ES" smtClean="0"/>
              <a:t>18/12/2025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0C92DE-B5DB-21DD-5598-34CF773F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2CAAAE1-E390-9DF3-A612-5DE8852A1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CA4D-FC6B-44A0-929C-2DE1C640FE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594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3EA9B86-A1FF-CA3A-554F-8728F563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2191C-6E93-4FFE-9B75-19169011CEC4}" type="datetimeFigureOut">
              <a:rPr lang="es-ES" smtClean="0"/>
              <a:t>18/12/2025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4F163D5-3085-DC24-A711-8141D7A4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4B8BB7-B7F2-BF12-0149-FAFF727A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CA4D-FC6B-44A0-929C-2DE1C640FE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4525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65CAD9-9BBD-788F-D1C5-A77301F8A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601375-558F-7D3D-2CFF-4283776C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09E71B8-46A7-9624-7116-365430D2B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FE1A3E-1014-65A3-A38B-2A434F66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2191C-6E93-4FFE-9B75-19169011CEC4}" type="datetimeFigureOut">
              <a:rPr lang="es-ES" smtClean="0"/>
              <a:t>18/12/2025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AED459-D4C7-5819-4D8B-42C95E55D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CF2263-97F3-D170-5713-0B2441DDD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CA4D-FC6B-44A0-929C-2DE1C640FE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300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3238A-5E25-390A-654C-EADADC63E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9FE549E-9E9A-EBA3-1640-87FE4D8D8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4024F3-5BE4-D320-B9F6-E23EE0B72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4C22E2-E56A-09BE-1910-9FC635FD2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2191C-6E93-4FFE-9B75-19169011CEC4}" type="datetimeFigureOut">
              <a:rPr lang="es-ES" smtClean="0"/>
              <a:t>18/12/2025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07D1E4-9C86-9CC6-E10A-38BF433D8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34AB1-06EA-8848-7316-826E27619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3CA4D-FC6B-44A0-929C-2DE1C640FE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579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E80827-2230-E05B-CCDC-8954544E3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CE6C45-BDE2-F147-328B-6ED836237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638F89-321B-29AC-F360-235E63D2D7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2191C-6E93-4FFE-9B75-19169011CEC4}" type="datetimeFigureOut">
              <a:rPr lang="es-ES" smtClean="0"/>
              <a:t>18/12/2025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DC00F0-5A19-F088-EB57-BC9E56FADF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F78C60-6D79-3A7E-B9D4-724435FDC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3CA4D-FC6B-44A0-929C-2DE1C640FE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046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6DCD5E5-E6DA-7356-E997-EDB049985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32B5B58-DEE3-F470-DB03-CB131E3B784B}"/>
              </a:ext>
            </a:extLst>
          </p:cNvPr>
          <p:cNvSpPr/>
          <p:nvPr/>
        </p:nvSpPr>
        <p:spPr>
          <a:xfrm>
            <a:off x="10945091" y="256590"/>
            <a:ext cx="900545" cy="10217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D6B8F4-49EE-B5AF-0553-A83C2EC3D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274" y="345774"/>
            <a:ext cx="942117" cy="7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26E75E5-105F-49C3-0F73-4F109A9B54D9}"/>
              </a:ext>
            </a:extLst>
          </p:cNvPr>
          <p:cNvSpPr/>
          <p:nvPr/>
        </p:nvSpPr>
        <p:spPr>
          <a:xfrm>
            <a:off x="404609" y="185055"/>
            <a:ext cx="900545" cy="10217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pic>
        <p:nvPicPr>
          <p:cNvPr id="10" name="Imagen 9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985074E7-BC03-3F3B-D50E-6DC818779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41" y="197898"/>
            <a:ext cx="1612641" cy="880338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8C6DD506-F532-55E1-C7C8-5217CC9FA472}"/>
              </a:ext>
            </a:extLst>
          </p:cNvPr>
          <p:cNvSpPr/>
          <p:nvPr/>
        </p:nvSpPr>
        <p:spPr>
          <a:xfrm>
            <a:off x="10792519" y="6550222"/>
            <a:ext cx="222509" cy="2403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F530843-91A6-A6C4-0F4A-BAD910CA8E25}"/>
              </a:ext>
            </a:extLst>
          </p:cNvPr>
          <p:cNvSpPr/>
          <p:nvPr/>
        </p:nvSpPr>
        <p:spPr>
          <a:xfrm>
            <a:off x="380199" y="6155920"/>
            <a:ext cx="11416818" cy="240376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i="1" dirty="0">
                <a:latin typeface="Arial Narrow" panose="020B0606020202030204" pitchFamily="34" charset="0"/>
              </a:rPr>
              <a:t>La innovación cobra verdadero valor cuando cuida la dignidad de cada estudiante</a:t>
            </a:r>
            <a:endParaRPr lang="es-ES" sz="1600" i="1" dirty="0">
              <a:latin typeface="Arial Narrow" panose="020B060602020203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2555838-1851-ACE2-6009-7A050A53321E}"/>
              </a:ext>
            </a:extLst>
          </p:cNvPr>
          <p:cNvSpPr/>
          <p:nvPr/>
        </p:nvSpPr>
        <p:spPr>
          <a:xfrm>
            <a:off x="1209913" y="6550222"/>
            <a:ext cx="2719633" cy="22554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1C88AFB-FB20-9916-8D1D-6BDDDA093458}"/>
              </a:ext>
            </a:extLst>
          </p:cNvPr>
          <p:cNvSpPr/>
          <p:nvPr/>
        </p:nvSpPr>
        <p:spPr>
          <a:xfrm>
            <a:off x="7381752" y="6557639"/>
            <a:ext cx="4528894" cy="22554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484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8A96438-E0FA-6D33-6ADF-D5C02ECE9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6D72E11-D8EC-E0D1-0710-A28CE8EB2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069" y="392427"/>
            <a:ext cx="942117" cy="7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F94FA2E-A83C-F961-334E-C3736A72B654}"/>
              </a:ext>
            </a:extLst>
          </p:cNvPr>
          <p:cNvSpPr/>
          <p:nvPr/>
        </p:nvSpPr>
        <p:spPr>
          <a:xfrm>
            <a:off x="10814180" y="392427"/>
            <a:ext cx="1035698" cy="10164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B751510-2AB9-2163-1FAC-6A104A3347B7}"/>
              </a:ext>
            </a:extLst>
          </p:cNvPr>
          <p:cNvSpPr/>
          <p:nvPr/>
        </p:nvSpPr>
        <p:spPr>
          <a:xfrm>
            <a:off x="259882" y="6649691"/>
            <a:ext cx="11782423" cy="18172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8061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21D863D-2070-5C66-F88E-866A33207AA6}"/>
              </a:ext>
            </a:extLst>
          </p:cNvPr>
          <p:cNvSpPr/>
          <p:nvPr/>
        </p:nvSpPr>
        <p:spPr>
          <a:xfrm>
            <a:off x="10855743" y="276973"/>
            <a:ext cx="1035698" cy="10164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594B53A-57E5-9684-D9E2-16EC79993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6FD39A1-86E5-9C64-D640-4D1067639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100" y="249997"/>
            <a:ext cx="901260" cy="88535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1713EA3-1640-21A1-1D45-968598E70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43" y="342542"/>
            <a:ext cx="942117" cy="7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B90DEF7-B2AB-551A-9707-F184EF8C2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80" y="6651038"/>
            <a:ext cx="11689912" cy="1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60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8D0A4235-F820-E041-0E00-EF6168957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" y="33688"/>
            <a:ext cx="12173875" cy="68002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75B0FCE-9602-A9E1-F833-01DC93ED4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12" y="6506679"/>
            <a:ext cx="11681516" cy="32726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4290F98-CC11-5087-E6EA-B0D2292D51AC}"/>
              </a:ext>
            </a:extLst>
          </p:cNvPr>
          <p:cNvSpPr/>
          <p:nvPr/>
        </p:nvSpPr>
        <p:spPr>
          <a:xfrm>
            <a:off x="10814180" y="392427"/>
            <a:ext cx="1035698" cy="10164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C2FA67F-472B-5923-B8DE-EBCA76056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6214">
            <a:off x="6273676" y="3756939"/>
            <a:ext cx="688848" cy="5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376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32991DBF-F26D-565A-5BCD-1050C655B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77" y="24065"/>
            <a:ext cx="12199717" cy="6814686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C44EA3F-DE59-CF9A-25FF-09F506F77896}"/>
              </a:ext>
            </a:extLst>
          </p:cNvPr>
          <p:cNvSpPr/>
          <p:nvPr/>
        </p:nvSpPr>
        <p:spPr>
          <a:xfrm>
            <a:off x="10814180" y="392427"/>
            <a:ext cx="1035698" cy="10164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486856-0607-F5E2-A594-F3151AB45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" y="6569238"/>
            <a:ext cx="12083296" cy="2703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C89DD12-034A-786C-6E6A-DCAD34B08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22" y="1003825"/>
            <a:ext cx="976539" cy="2703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E4F6C8D-94F2-1ADB-2319-36877AADF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917" y="3718739"/>
            <a:ext cx="291965" cy="2703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ADEC9A1-AC37-1DFE-A9CF-26060869F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446" y="3718738"/>
            <a:ext cx="291965" cy="27034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CACE590-6BAE-E3E9-2AE5-70D1107E7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611" y="303561"/>
            <a:ext cx="942117" cy="7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356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Texto, Aplicación, Chat o mensaje de texto&#10;&#10;El contenido generado por IA puede ser incorrecto.">
            <a:extLst>
              <a:ext uri="{FF2B5EF4-FFF2-40B4-BE49-F238E27FC236}">
                <a16:creationId xmlns:a16="http://schemas.microsoft.com/office/drawing/2014/main" id="{49C34974-6050-2CD5-7B71-D26C13B56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7" y="24064"/>
            <a:ext cx="12104944" cy="676174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B02746-E9DA-4869-5930-9C3D71915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" y="6448916"/>
            <a:ext cx="12176340" cy="4090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9538DA-4D14-7F68-5211-8B7DE8DEC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" y="19250"/>
            <a:ext cx="12176340" cy="1299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19344DF-072E-C82C-6EF9-1256F5A7D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-3160132" y="3266640"/>
            <a:ext cx="6434489" cy="686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E5D7149-041A-D1ED-D299-A0C30672B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8889505" y="3328104"/>
            <a:ext cx="6434489" cy="6866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7F39CB4-B55B-2B9E-5B78-5461A3EC9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929" y="164109"/>
            <a:ext cx="832706" cy="61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1EF70C98-7924-02ED-0382-255E387EB330}"/>
              </a:ext>
            </a:extLst>
          </p:cNvPr>
          <p:cNvSpPr/>
          <p:nvPr/>
        </p:nvSpPr>
        <p:spPr>
          <a:xfrm>
            <a:off x="5092349" y="4986259"/>
            <a:ext cx="2035929" cy="4799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b="1" dirty="0">
                <a:latin typeface="Vladimir Script" panose="03050402040407070305" pitchFamily="66" charset="0"/>
              </a:rPr>
              <a:t>HNA. P-IA</a:t>
            </a:r>
            <a:endParaRPr lang="es-ES" sz="2800" b="1" dirty="0">
              <a:latin typeface="Vladimir Script" panose="030504020404070703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088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15</Words>
  <Application>Microsoft Office PowerPoint</Application>
  <PresentationFormat>Panorámica</PresentationFormat>
  <Paragraphs>2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2" baseType="lpstr">
      <vt:lpstr>Arial</vt:lpstr>
      <vt:lpstr>Arial Narrow</vt:lpstr>
      <vt:lpstr>Calibri</vt:lpstr>
      <vt:lpstr>Calibri Light</vt:lpstr>
      <vt:lpstr>Vladimir Script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Pedro Mora Pinto</dc:creator>
  <cp:lastModifiedBy>Pedro Mora Pinto</cp:lastModifiedBy>
  <cp:revision>2</cp:revision>
  <cp:lastPrinted>2025-12-18T05:00:18Z</cp:lastPrinted>
  <dcterms:created xsi:type="dcterms:W3CDTF">2025-12-18T02:56:28Z</dcterms:created>
  <dcterms:modified xsi:type="dcterms:W3CDTF">2025-12-18T07:04:36Z</dcterms:modified>
</cp:coreProperties>
</file>